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81" r:id="rId4"/>
  </p:sldMasterIdLst>
  <p:notesMasterIdLst>
    <p:notesMasterId r:id="rId41"/>
  </p:notesMasterIdLst>
  <p:sldIdLst>
    <p:sldId id="256" r:id="rId5"/>
    <p:sldId id="265" r:id="rId6"/>
    <p:sldId id="2612" r:id="rId7"/>
    <p:sldId id="270" r:id="rId8"/>
    <p:sldId id="277" r:id="rId9"/>
    <p:sldId id="2616" r:id="rId10"/>
    <p:sldId id="310" r:id="rId11"/>
    <p:sldId id="308" r:id="rId12"/>
    <p:sldId id="280" r:id="rId13"/>
    <p:sldId id="261" r:id="rId14"/>
    <p:sldId id="315" r:id="rId15"/>
    <p:sldId id="268" r:id="rId16"/>
    <p:sldId id="284" r:id="rId17"/>
    <p:sldId id="311" r:id="rId18"/>
    <p:sldId id="278" r:id="rId19"/>
    <p:sldId id="279" r:id="rId20"/>
    <p:sldId id="283" r:id="rId21"/>
    <p:sldId id="269" r:id="rId22"/>
    <p:sldId id="2617" r:id="rId23"/>
    <p:sldId id="267" r:id="rId24"/>
    <p:sldId id="312" r:id="rId25"/>
    <p:sldId id="314" r:id="rId26"/>
    <p:sldId id="313" r:id="rId27"/>
    <p:sldId id="2613" r:id="rId28"/>
    <p:sldId id="2606" r:id="rId29"/>
    <p:sldId id="2607" r:id="rId30"/>
    <p:sldId id="2609" r:id="rId31"/>
    <p:sldId id="2635" r:id="rId32"/>
    <p:sldId id="316" r:id="rId33"/>
    <p:sldId id="2611" r:id="rId34"/>
    <p:sldId id="2618" r:id="rId35"/>
    <p:sldId id="2614" r:id="rId36"/>
    <p:sldId id="2615" r:id="rId37"/>
    <p:sldId id="2610" r:id="rId38"/>
    <p:sldId id="276" r:id="rId39"/>
    <p:sldId id="296" r:id="rId4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rgert, Stacy" initials="BS" lastIdx="1" clrIdx="0">
    <p:extLst>
      <p:ext uri="{19B8F6BF-5375-455C-9EA6-DF929625EA0E}">
        <p15:presenceInfo xmlns:p15="http://schemas.microsoft.com/office/powerpoint/2012/main" userId="S::sbergert@cwf.org::30fb7e42-c914-438c-b7e9-99f1901fb5d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157B"/>
    <a:srgbClr val="B599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157" y="5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commentAuthors" Target="commentAuthors.xml"/><Relationship Id="rId47" Type="http://schemas.microsoft.com/office/2016/11/relationships/changesInfo" Target="changesInfos/changesInfo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rgert, Stacy" userId="30fb7e42-c914-438c-b7e9-99f1901fb5dc" providerId="ADAL" clId="{FBE36630-DECA-44B6-B3DF-6AF1F825EB7C}"/>
    <pc:docChg chg="undo custSel mod addSld delSld modSld sldOrd">
      <pc:chgData name="Bergert, Stacy" userId="30fb7e42-c914-438c-b7e9-99f1901fb5dc" providerId="ADAL" clId="{FBE36630-DECA-44B6-B3DF-6AF1F825EB7C}" dt="2020-07-14T17:08:14.004" v="2975" actId="207"/>
      <pc:docMkLst>
        <pc:docMk/>
      </pc:docMkLst>
      <pc:sldChg chg="addSp delSp modSp mod setBg setClrOvrMap">
        <pc:chgData name="Bergert, Stacy" userId="30fb7e42-c914-438c-b7e9-99f1901fb5dc" providerId="ADAL" clId="{FBE36630-DECA-44B6-B3DF-6AF1F825EB7C}" dt="2020-07-09T14:19:47.885" v="219" actId="26606"/>
        <pc:sldMkLst>
          <pc:docMk/>
          <pc:sldMk cId="3256810248" sldId="261"/>
        </pc:sldMkLst>
        <pc:spChg chg="mod">
          <ac:chgData name="Bergert, Stacy" userId="30fb7e42-c914-438c-b7e9-99f1901fb5dc" providerId="ADAL" clId="{FBE36630-DECA-44B6-B3DF-6AF1F825EB7C}" dt="2020-07-09T14:19:47.885" v="219" actId="26606"/>
          <ac:spMkLst>
            <pc:docMk/>
            <pc:sldMk cId="3256810248" sldId="261"/>
            <ac:spMk id="2" creationId="{DFD2FDEB-36DC-4266-A3FE-72EFF968CB4A}"/>
          </ac:spMkLst>
        </pc:spChg>
        <pc:spChg chg="mod">
          <ac:chgData name="Bergert, Stacy" userId="30fb7e42-c914-438c-b7e9-99f1901fb5dc" providerId="ADAL" clId="{FBE36630-DECA-44B6-B3DF-6AF1F825EB7C}" dt="2020-07-09T14:19:47.885" v="219" actId="26606"/>
          <ac:spMkLst>
            <pc:docMk/>
            <pc:sldMk cId="3256810248" sldId="261"/>
            <ac:spMk id="3" creationId="{AEE6E8D7-BABF-4D5E-A657-5086FEFD91C3}"/>
          </ac:spMkLst>
        </pc:spChg>
        <pc:spChg chg="add del">
          <ac:chgData name="Bergert, Stacy" userId="30fb7e42-c914-438c-b7e9-99f1901fb5dc" providerId="ADAL" clId="{FBE36630-DECA-44B6-B3DF-6AF1F825EB7C}" dt="2020-07-09T14:19:25.751" v="216" actId="26606"/>
          <ac:spMkLst>
            <pc:docMk/>
            <pc:sldMk cId="3256810248" sldId="261"/>
            <ac:spMk id="13" creationId="{989BE678-777B-482A-A616-FEDC47B162E5}"/>
          </ac:spMkLst>
        </pc:spChg>
        <pc:spChg chg="add del">
          <ac:chgData name="Bergert, Stacy" userId="30fb7e42-c914-438c-b7e9-99f1901fb5dc" providerId="ADAL" clId="{FBE36630-DECA-44B6-B3DF-6AF1F825EB7C}" dt="2020-07-09T14:19:25.751" v="216" actId="26606"/>
          <ac:spMkLst>
            <pc:docMk/>
            <pc:sldMk cId="3256810248" sldId="261"/>
            <ac:spMk id="19" creationId="{D28BE0C3-2102-4820-B88B-A448B1840D14}"/>
          </ac:spMkLst>
        </pc:spChg>
        <pc:spChg chg="add del">
          <ac:chgData name="Bergert, Stacy" userId="30fb7e42-c914-438c-b7e9-99f1901fb5dc" providerId="ADAL" clId="{FBE36630-DECA-44B6-B3DF-6AF1F825EB7C}" dt="2020-07-09T14:19:25.751" v="216" actId="26606"/>
          <ac:spMkLst>
            <pc:docMk/>
            <pc:sldMk cId="3256810248" sldId="261"/>
            <ac:spMk id="21" creationId="{C885E190-58DD-42DD-A4A8-401E15C92A52}"/>
          </ac:spMkLst>
        </pc:spChg>
        <pc:spChg chg="add del">
          <ac:chgData name="Bergert, Stacy" userId="30fb7e42-c914-438c-b7e9-99f1901fb5dc" providerId="ADAL" clId="{FBE36630-DECA-44B6-B3DF-6AF1F825EB7C}" dt="2020-07-09T14:19:09.542" v="205" actId="26606"/>
          <ac:spMkLst>
            <pc:docMk/>
            <pc:sldMk cId="3256810248" sldId="261"/>
            <ac:spMk id="30" creationId="{4AC0CD9D-7610-4620-93B4-798CCD9AB581}"/>
          </ac:spMkLst>
        </pc:spChg>
        <pc:spChg chg="add del">
          <ac:chgData name="Bergert, Stacy" userId="30fb7e42-c914-438c-b7e9-99f1901fb5dc" providerId="ADAL" clId="{FBE36630-DECA-44B6-B3DF-6AF1F825EB7C}" dt="2020-07-09T14:19:09.542" v="205" actId="26606"/>
          <ac:spMkLst>
            <pc:docMk/>
            <pc:sldMk cId="3256810248" sldId="261"/>
            <ac:spMk id="36" creationId="{DE4D62F9-188E-4530-84C2-24BDEE4BEB82}"/>
          </ac:spMkLst>
        </pc:spChg>
        <pc:spChg chg="add del">
          <ac:chgData name="Bergert, Stacy" userId="30fb7e42-c914-438c-b7e9-99f1901fb5dc" providerId="ADAL" clId="{FBE36630-DECA-44B6-B3DF-6AF1F825EB7C}" dt="2020-07-09T14:19:09.542" v="205" actId="26606"/>
          <ac:spMkLst>
            <pc:docMk/>
            <pc:sldMk cId="3256810248" sldId="261"/>
            <ac:spMk id="38" creationId="{757B325C-3E35-45CF-9D07-3BCB281F3B9C}"/>
          </ac:spMkLst>
        </pc:spChg>
        <pc:spChg chg="add del">
          <ac:chgData name="Bergert, Stacy" userId="30fb7e42-c914-438c-b7e9-99f1901fb5dc" providerId="ADAL" clId="{FBE36630-DECA-44B6-B3DF-6AF1F825EB7C}" dt="2020-07-09T14:19:09.542" v="205" actId="26606"/>
          <ac:spMkLst>
            <pc:docMk/>
            <pc:sldMk cId="3256810248" sldId="261"/>
            <ac:spMk id="40" creationId="{C24BEC42-AFF3-40D1-93A2-A27A42E1E23C}"/>
          </ac:spMkLst>
        </pc:spChg>
        <pc:spChg chg="add del">
          <ac:chgData name="Bergert, Stacy" userId="30fb7e42-c914-438c-b7e9-99f1901fb5dc" providerId="ADAL" clId="{FBE36630-DECA-44B6-B3DF-6AF1F825EB7C}" dt="2020-07-09T14:19:09.542" v="205" actId="26606"/>
          <ac:spMkLst>
            <pc:docMk/>
            <pc:sldMk cId="3256810248" sldId="261"/>
            <ac:spMk id="42" creationId="{608F427C-1EC9-4280-9367-F2B3AA063E82}"/>
          </ac:spMkLst>
        </pc:spChg>
        <pc:spChg chg="add del">
          <ac:chgData name="Bergert, Stacy" userId="30fb7e42-c914-438c-b7e9-99f1901fb5dc" providerId="ADAL" clId="{FBE36630-DECA-44B6-B3DF-6AF1F825EB7C}" dt="2020-07-09T14:19:09.542" v="205" actId="26606"/>
          <ac:spMkLst>
            <pc:docMk/>
            <pc:sldMk cId="3256810248" sldId="261"/>
            <ac:spMk id="44" creationId="{F98810A7-E114-447A-A7D6-69B27CFB5650}"/>
          </ac:spMkLst>
        </pc:spChg>
        <pc:spChg chg="add del">
          <ac:chgData name="Bergert, Stacy" userId="30fb7e42-c914-438c-b7e9-99f1901fb5dc" providerId="ADAL" clId="{FBE36630-DECA-44B6-B3DF-6AF1F825EB7C}" dt="2020-07-09T14:19:17.999" v="207" actId="26606"/>
          <ac:spMkLst>
            <pc:docMk/>
            <pc:sldMk cId="3256810248" sldId="261"/>
            <ac:spMk id="48" creationId="{989BE678-777B-482A-A616-FEDC47B162E5}"/>
          </ac:spMkLst>
        </pc:spChg>
        <pc:spChg chg="add del">
          <ac:chgData name="Bergert, Stacy" userId="30fb7e42-c914-438c-b7e9-99f1901fb5dc" providerId="ADAL" clId="{FBE36630-DECA-44B6-B3DF-6AF1F825EB7C}" dt="2020-07-09T14:19:17.999" v="207" actId="26606"/>
          <ac:spMkLst>
            <pc:docMk/>
            <pc:sldMk cId="3256810248" sldId="261"/>
            <ac:spMk id="51" creationId="{D28BE0C3-2102-4820-B88B-A448B1840D14}"/>
          </ac:spMkLst>
        </pc:spChg>
        <pc:spChg chg="add del">
          <ac:chgData name="Bergert, Stacy" userId="30fb7e42-c914-438c-b7e9-99f1901fb5dc" providerId="ADAL" clId="{FBE36630-DECA-44B6-B3DF-6AF1F825EB7C}" dt="2020-07-09T14:19:17.999" v="207" actId="26606"/>
          <ac:spMkLst>
            <pc:docMk/>
            <pc:sldMk cId="3256810248" sldId="261"/>
            <ac:spMk id="52" creationId="{E4F17063-EDA4-417B-946F-BA357F3B390D}"/>
          </ac:spMkLst>
        </pc:spChg>
        <pc:spChg chg="add del">
          <ac:chgData name="Bergert, Stacy" userId="30fb7e42-c914-438c-b7e9-99f1901fb5dc" providerId="ADAL" clId="{FBE36630-DECA-44B6-B3DF-6AF1F825EB7C}" dt="2020-07-09T14:19:17.999" v="207" actId="26606"/>
          <ac:spMkLst>
            <pc:docMk/>
            <pc:sldMk cId="3256810248" sldId="261"/>
            <ac:spMk id="53" creationId="{D36F3EEA-55D4-4677-80E7-92D00B8F343B}"/>
          </ac:spMkLst>
        </pc:spChg>
        <pc:spChg chg="add del">
          <ac:chgData name="Bergert, Stacy" userId="30fb7e42-c914-438c-b7e9-99f1901fb5dc" providerId="ADAL" clId="{FBE36630-DECA-44B6-B3DF-6AF1F825EB7C}" dt="2020-07-09T14:19:21.133" v="209" actId="26606"/>
          <ac:spMkLst>
            <pc:docMk/>
            <pc:sldMk cId="3256810248" sldId="261"/>
            <ac:spMk id="57" creationId="{989BE678-777B-482A-A616-FEDC47B162E5}"/>
          </ac:spMkLst>
        </pc:spChg>
        <pc:spChg chg="add del">
          <ac:chgData name="Bergert, Stacy" userId="30fb7e42-c914-438c-b7e9-99f1901fb5dc" providerId="ADAL" clId="{FBE36630-DECA-44B6-B3DF-6AF1F825EB7C}" dt="2020-07-09T14:19:21.133" v="209" actId="26606"/>
          <ac:spMkLst>
            <pc:docMk/>
            <pc:sldMk cId="3256810248" sldId="261"/>
            <ac:spMk id="60" creationId="{D28BE0C3-2102-4820-B88B-A448B1840D14}"/>
          </ac:spMkLst>
        </pc:spChg>
        <pc:spChg chg="add del">
          <ac:chgData name="Bergert, Stacy" userId="30fb7e42-c914-438c-b7e9-99f1901fb5dc" providerId="ADAL" clId="{FBE36630-DECA-44B6-B3DF-6AF1F825EB7C}" dt="2020-07-09T14:19:21.133" v="209" actId="26606"/>
          <ac:spMkLst>
            <pc:docMk/>
            <pc:sldMk cId="3256810248" sldId="261"/>
            <ac:spMk id="61" creationId="{A4322390-8B58-46BE-88EB-D9FD30C08743}"/>
          </ac:spMkLst>
        </pc:spChg>
        <pc:spChg chg="add del">
          <ac:chgData name="Bergert, Stacy" userId="30fb7e42-c914-438c-b7e9-99f1901fb5dc" providerId="ADAL" clId="{FBE36630-DECA-44B6-B3DF-6AF1F825EB7C}" dt="2020-07-09T14:19:21.133" v="209" actId="26606"/>
          <ac:spMkLst>
            <pc:docMk/>
            <pc:sldMk cId="3256810248" sldId="261"/>
            <ac:spMk id="62" creationId="{C885E190-58DD-42DD-A4A8-401E15C92A52}"/>
          </ac:spMkLst>
        </pc:spChg>
        <pc:spChg chg="add del">
          <ac:chgData name="Bergert, Stacy" userId="30fb7e42-c914-438c-b7e9-99f1901fb5dc" providerId="ADAL" clId="{FBE36630-DECA-44B6-B3DF-6AF1F825EB7C}" dt="2020-07-09T14:19:23.049" v="211" actId="26606"/>
          <ac:spMkLst>
            <pc:docMk/>
            <pc:sldMk cId="3256810248" sldId="261"/>
            <ac:spMk id="66" creationId="{989BE678-777B-482A-A616-FEDC47B162E5}"/>
          </ac:spMkLst>
        </pc:spChg>
        <pc:spChg chg="add del">
          <ac:chgData name="Bergert, Stacy" userId="30fb7e42-c914-438c-b7e9-99f1901fb5dc" providerId="ADAL" clId="{FBE36630-DECA-44B6-B3DF-6AF1F825EB7C}" dt="2020-07-09T14:19:23.049" v="211" actId="26606"/>
          <ac:spMkLst>
            <pc:docMk/>
            <pc:sldMk cId="3256810248" sldId="261"/>
            <ac:spMk id="69" creationId="{D28BE0C3-2102-4820-B88B-A448B1840D14}"/>
          </ac:spMkLst>
        </pc:spChg>
        <pc:spChg chg="add del">
          <ac:chgData name="Bergert, Stacy" userId="30fb7e42-c914-438c-b7e9-99f1901fb5dc" providerId="ADAL" clId="{FBE36630-DECA-44B6-B3DF-6AF1F825EB7C}" dt="2020-07-09T14:19:23.049" v="211" actId="26606"/>
          <ac:spMkLst>
            <pc:docMk/>
            <pc:sldMk cId="3256810248" sldId="261"/>
            <ac:spMk id="70" creationId="{C885E190-58DD-42DD-A4A8-401E15C92A52}"/>
          </ac:spMkLst>
        </pc:spChg>
        <pc:spChg chg="add del">
          <ac:chgData name="Bergert, Stacy" userId="30fb7e42-c914-438c-b7e9-99f1901fb5dc" providerId="ADAL" clId="{FBE36630-DECA-44B6-B3DF-6AF1F825EB7C}" dt="2020-07-09T14:19:23.752" v="213" actId="26606"/>
          <ac:spMkLst>
            <pc:docMk/>
            <pc:sldMk cId="3256810248" sldId="261"/>
            <ac:spMk id="74" creationId="{989BE678-777B-482A-A616-FEDC47B162E5}"/>
          </ac:spMkLst>
        </pc:spChg>
        <pc:spChg chg="add del">
          <ac:chgData name="Bergert, Stacy" userId="30fb7e42-c914-438c-b7e9-99f1901fb5dc" providerId="ADAL" clId="{FBE36630-DECA-44B6-B3DF-6AF1F825EB7C}" dt="2020-07-09T14:19:23.752" v="213" actId="26606"/>
          <ac:spMkLst>
            <pc:docMk/>
            <pc:sldMk cId="3256810248" sldId="261"/>
            <ac:spMk id="77" creationId="{D28BE0C3-2102-4820-B88B-A448B1840D14}"/>
          </ac:spMkLst>
        </pc:spChg>
        <pc:spChg chg="add del">
          <ac:chgData name="Bergert, Stacy" userId="30fb7e42-c914-438c-b7e9-99f1901fb5dc" providerId="ADAL" clId="{FBE36630-DECA-44B6-B3DF-6AF1F825EB7C}" dt="2020-07-09T14:19:23.752" v="213" actId="26606"/>
          <ac:spMkLst>
            <pc:docMk/>
            <pc:sldMk cId="3256810248" sldId="261"/>
            <ac:spMk id="78" creationId="{A4322390-8B58-46BE-88EB-D9FD30C08743}"/>
          </ac:spMkLst>
        </pc:spChg>
        <pc:spChg chg="add del">
          <ac:chgData name="Bergert, Stacy" userId="30fb7e42-c914-438c-b7e9-99f1901fb5dc" providerId="ADAL" clId="{FBE36630-DECA-44B6-B3DF-6AF1F825EB7C}" dt="2020-07-09T14:19:23.752" v="213" actId="26606"/>
          <ac:spMkLst>
            <pc:docMk/>
            <pc:sldMk cId="3256810248" sldId="261"/>
            <ac:spMk id="79" creationId="{C885E190-58DD-42DD-A4A8-401E15C92A52}"/>
          </ac:spMkLst>
        </pc:spChg>
        <pc:spChg chg="add del">
          <ac:chgData name="Bergert, Stacy" userId="30fb7e42-c914-438c-b7e9-99f1901fb5dc" providerId="ADAL" clId="{FBE36630-DECA-44B6-B3DF-6AF1F825EB7C}" dt="2020-07-09T14:19:25.720" v="215" actId="26606"/>
          <ac:spMkLst>
            <pc:docMk/>
            <pc:sldMk cId="3256810248" sldId="261"/>
            <ac:spMk id="83" creationId="{989BE678-777B-482A-A616-FEDC47B162E5}"/>
          </ac:spMkLst>
        </pc:spChg>
        <pc:spChg chg="add del">
          <ac:chgData name="Bergert, Stacy" userId="30fb7e42-c914-438c-b7e9-99f1901fb5dc" providerId="ADAL" clId="{FBE36630-DECA-44B6-B3DF-6AF1F825EB7C}" dt="2020-07-09T14:19:25.720" v="215" actId="26606"/>
          <ac:spMkLst>
            <pc:docMk/>
            <pc:sldMk cId="3256810248" sldId="261"/>
            <ac:spMk id="86" creationId="{D28BE0C3-2102-4820-B88B-A448B1840D14}"/>
          </ac:spMkLst>
        </pc:spChg>
        <pc:spChg chg="add del">
          <ac:chgData name="Bergert, Stacy" userId="30fb7e42-c914-438c-b7e9-99f1901fb5dc" providerId="ADAL" clId="{FBE36630-DECA-44B6-B3DF-6AF1F825EB7C}" dt="2020-07-09T14:19:25.720" v="215" actId="26606"/>
          <ac:spMkLst>
            <pc:docMk/>
            <pc:sldMk cId="3256810248" sldId="261"/>
            <ac:spMk id="87" creationId="{A4322390-8B58-46BE-88EB-D9FD30C08743}"/>
          </ac:spMkLst>
        </pc:spChg>
        <pc:spChg chg="add del">
          <ac:chgData name="Bergert, Stacy" userId="30fb7e42-c914-438c-b7e9-99f1901fb5dc" providerId="ADAL" clId="{FBE36630-DECA-44B6-B3DF-6AF1F825EB7C}" dt="2020-07-09T14:19:47.885" v="219" actId="26606"/>
          <ac:spMkLst>
            <pc:docMk/>
            <pc:sldMk cId="3256810248" sldId="261"/>
            <ac:spMk id="91" creationId="{989BE678-777B-482A-A616-FEDC47B162E5}"/>
          </ac:spMkLst>
        </pc:spChg>
        <pc:spChg chg="add del">
          <ac:chgData name="Bergert, Stacy" userId="30fb7e42-c914-438c-b7e9-99f1901fb5dc" providerId="ADAL" clId="{FBE36630-DECA-44B6-B3DF-6AF1F825EB7C}" dt="2020-07-09T14:19:47.885" v="219" actId="26606"/>
          <ac:spMkLst>
            <pc:docMk/>
            <pc:sldMk cId="3256810248" sldId="261"/>
            <ac:spMk id="94" creationId="{D28BE0C3-2102-4820-B88B-A448B1840D14}"/>
          </ac:spMkLst>
        </pc:spChg>
        <pc:spChg chg="add del">
          <ac:chgData name="Bergert, Stacy" userId="30fb7e42-c914-438c-b7e9-99f1901fb5dc" providerId="ADAL" clId="{FBE36630-DECA-44B6-B3DF-6AF1F825EB7C}" dt="2020-07-09T14:19:47.885" v="219" actId="26606"/>
          <ac:spMkLst>
            <pc:docMk/>
            <pc:sldMk cId="3256810248" sldId="261"/>
            <ac:spMk id="95" creationId="{E4F17063-EDA4-417B-946F-BA357F3B390D}"/>
          </ac:spMkLst>
        </pc:spChg>
        <pc:spChg chg="add del">
          <ac:chgData name="Bergert, Stacy" userId="30fb7e42-c914-438c-b7e9-99f1901fb5dc" providerId="ADAL" clId="{FBE36630-DECA-44B6-B3DF-6AF1F825EB7C}" dt="2020-07-09T14:19:47.885" v="219" actId="26606"/>
          <ac:spMkLst>
            <pc:docMk/>
            <pc:sldMk cId="3256810248" sldId="261"/>
            <ac:spMk id="96" creationId="{D36F3EEA-55D4-4677-80E7-92D00B8F343B}"/>
          </ac:spMkLst>
        </pc:spChg>
        <pc:spChg chg="add">
          <ac:chgData name="Bergert, Stacy" userId="30fb7e42-c914-438c-b7e9-99f1901fb5dc" providerId="ADAL" clId="{FBE36630-DECA-44B6-B3DF-6AF1F825EB7C}" dt="2020-07-09T14:19:47.885" v="219" actId="26606"/>
          <ac:spMkLst>
            <pc:docMk/>
            <pc:sldMk cId="3256810248" sldId="261"/>
            <ac:spMk id="105" creationId="{989BE678-777B-482A-A616-FEDC47B162E5}"/>
          </ac:spMkLst>
        </pc:spChg>
        <pc:spChg chg="add">
          <ac:chgData name="Bergert, Stacy" userId="30fb7e42-c914-438c-b7e9-99f1901fb5dc" providerId="ADAL" clId="{FBE36630-DECA-44B6-B3DF-6AF1F825EB7C}" dt="2020-07-09T14:19:47.885" v="219" actId="26606"/>
          <ac:spMkLst>
            <pc:docMk/>
            <pc:sldMk cId="3256810248" sldId="261"/>
            <ac:spMk id="111" creationId="{D28BE0C3-2102-4820-B88B-A448B1840D14}"/>
          </ac:spMkLst>
        </pc:spChg>
        <pc:spChg chg="add">
          <ac:chgData name="Bergert, Stacy" userId="30fb7e42-c914-438c-b7e9-99f1901fb5dc" providerId="ADAL" clId="{FBE36630-DECA-44B6-B3DF-6AF1F825EB7C}" dt="2020-07-09T14:19:47.885" v="219" actId="26606"/>
          <ac:spMkLst>
            <pc:docMk/>
            <pc:sldMk cId="3256810248" sldId="261"/>
            <ac:spMk id="113" creationId="{A4322390-8B58-46BE-88EB-D9FD30C08743}"/>
          </ac:spMkLst>
        </pc:spChg>
        <pc:picChg chg="add mod ord">
          <ac:chgData name="Bergert, Stacy" userId="30fb7e42-c914-438c-b7e9-99f1901fb5dc" providerId="ADAL" clId="{FBE36630-DECA-44B6-B3DF-6AF1F825EB7C}" dt="2020-07-09T14:19:47.885" v="219" actId="26606"/>
          <ac:picMkLst>
            <pc:docMk/>
            <pc:sldMk cId="3256810248" sldId="261"/>
            <ac:picMk id="5" creationId="{931D6127-36FB-482C-8E8D-6DA72CB0DF50}"/>
          </ac:picMkLst>
        </pc:picChg>
        <pc:picChg chg="add del">
          <ac:chgData name="Bergert, Stacy" userId="30fb7e42-c914-438c-b7e9-99f1901fb5dc" providerId="ADAL" clId="{FBE36630-DECA-44B6-B3DF-6AF1F825EB7C}" dt="2020-07-09T14:19:25.751" v="216" actId="26606"/>
          <ac:picMkLst>
            <pc:docMk/>
            <pc:sldMk cId="3256810248" sldId="261"/>
            <ac:picMk id="9" creationId="{DF19BAF3-7E20-4B9D-B544-BABAEEA1FA75}"/>
          </ac:picMkLst>
        </pc:picChg>
        <pc:picChg chg="add del">
          <ac:chgData name="Bergert, Stacy" userId="30fb7e42-c914-438c-b7e9-99f1901fb5dc" providerId="ADAL" clId="{FBE36630-DECA-44B6-B3DF-6AF1F825EB7C}" dt="2020-07-09T14:19:25.751" v="216" actId="26606"/>
          <ac:picMkLst>
            <pc:docMk/>
            <pc:sldMk cId="3256810248" sldId="261"/>
            <ac:picMk id="11" creationId="{950648F4-ABCD-4DF0-8641-76CFB2354721}"/>
          </ac:picMkLst>
        </pc:picChg>
        <pc:picChg chg="add del">
          <ac:chgData name="Bergert, Stacy" userId="30fb7e42-c914-438c-b7e9-99f1901fb5dc" providerId="ADAL" clId="{FBE36630-DECA-44B6-B3DF-6AF1F825EB7C}" dt="2020-07-09T14:19:25.751" v="216" actId="26606"/>
          <ac:picMkLst>
            <pc:docMk/>
            <pc:sldMk cId="3256810248" sldId="261"/>
            <ac:picMk id="15" creationId="{CF1EB4BD-9C7E-4AA3-9681-C7EB0DA6250B}"/>
          </ac:picMkLst>
        </pc:picChg>
        <pc:picChg chg="add del">
          <ac:chgData name="Bergert, Stacy" userId="30fb7e42-c914-438c-b7e9-99f1901fb5dc" providerId="ADAL" clId="{FBE36630-DECA-44B6-B3DF-6AF1F825EB7C}" dt="2020-07-09T14:19:25.751" v="216" actId="26606"/>
          <ac:picMkLst>
            <pc:docMk/>
            <pc:sldMk cId="3256810248" sldId="261"/>
            <ac:picMk id="17" creationId="{94AAE3AA-3759-4D28-B0EF-575F25A5146C}"/>
          </ac:picMkLst>
        </pc:picChg>
        <pc:picChg chg="add del">
          <ac:chgData name="Bergert, Stacy" userId="30fb7e42-c914-438c-b7e9-99f1901fb5dc" providerId="ADAL" clId="{FBE36630-DECA-44B6-B3DF-6AF1F825EB7C}" dt="2020-07-09T14:19:09.542" v="205" actId="26606"/>
          <ac:picMkLst>
            <pc:docMk/>
            <pc:sldMk cId="3256810248" sldId="261"/>
            <ac:picMk id="26" creationId="{41B68C77-138E-4BF7-A276-BD0C78A4219F}"/>
          </ac:picMkLst>
        </pc:picChg>
        <pc:picChg chg="add del">
          <ac:chgData name="Bergert, Stacy" userId="30fb7e42-c914-438c-b7e9-99f1901fb5dc" providerId="ADAL" clId="{FBE36630-DECA-44B6-B3DF-6AF1F825EB7C}" dt="2020-07-09T14:19:09.542" v="205" actId="26606"/>
          <ac:picMkLst>
            <pc:docMk/>
            <pc:sldMk cId="3256810248" sldId="261"/>
            <ac:picMk id="28" creationId="{7C268552-D473-46ED-B1B8-422042C4DEF1}"/>
          </ac:picMkLst>
        </pc:picChg>
        <pc:picChg chg="add del">
          <ac:chgData name="Bergert, Stacy" userId="30fb7e42-c914-438c-b7e9-99f1901fb5dc" providerId="ADAL" clId="{FBE36630-DECA-44B6-B3DF-6AF1F825EB7C}" dt="2020-07-09T14:19:09.542" v="205" actId="26606"/>
          <ac:picMkLst>
            <pc:docMk/>
            <pc:sldMk cId="3256810248" sldId="261"/>
            <ac:picMk id="32" creationId="{B9238B3E-24AA-439A-B527-6C5DF6D72145}"/>
          </ac:picMkLst>
        </pc:picChg>
        <pc:picChg chg="add del">
          <ac:chgData name="Bergert, Stacy" userId="30fb7e42-c914-438c-b7e9-99f1901fb5dc" providerId="ADAL" clId="{FBE36630-DECA-44B6-B3DF-6AF1F825EB7C}" dt="2020-07-09T14:19:09.542" v="205" actId="26606"/>
          <ac:picMkLst>
            <pc:docMk/>
            <pc:sldMk cId="3256810248" sldId="261"/>
            <ac:picMk id="34" creationId="{69F01145-BEA3-4CBF-AA21-10077B948CA8}"/>
          </ac:picMkLst>
        </pc:picChg>
        <pc:picChg chg="add del">
          <ac:chgData name="Bergert, Stacy" userId="30fb7e42-c914-438c-b7e9-99f1901fb5dc" providerId="ADAL" clId="{FBE36630-DECA-44B6-B3DF-6AF1F825EB7C}" dt="2020-07-09T14:19:17.999" v="207" actId="26606"/>
          <ac:picMkLst>
            <pc:docMk/>
            <pc:sldMk cId="3256810248" sldId="261"/>
            <ac:picMk id="46" creationId="{DF19BAF3-7E20-4B9D-B544-BABAEEA1FA75}"/>
          </ac:picMkLst>
        </pc:picChg>
        <pc:picChg chg="add del">
          <ac:chgData name="Bergert, Stacy" userId="30fb7e42-c914-438c-b7e9-99f1901fb5dc" providerId="ADAL" clId="{FBE36630-DECA-44B6-B3DF-6AF1F825EB7C}" dt="2020-07-09T14:19:17.999" v="207" actId="26606"/>
          <ac:picMkLst>
            <pc:docMk/>
            <pc:sldMk cId="3256810248" sldId="261"/>
            <ac:picMk id="47" creationId="{950648F4-ABCD-4DF0-8641-76CFB2354721}"/>
          </ac:picMkLst>
        </pc:picChg>
        <pc:picChg chg="add del">
          <ac:chgData name="Bergert, Stacy" userId="30fb7e42-c914-438c-b7e9-99f1901fb5dc" providerId="ADAL" clId="{FBE36630-DECA-44B6-B3DF-6AF1F825EB7C}" dt="2020-07-09T14:19:17.999" v="207" actId="26606"/>
          <ac:picMkLst>
            <pc:docMk/>
            <pc:sldMk cId="3256810248" sldId="261"/>
            <ac:picMk id="49" creationId="{CF1EB4BD-9C7E-4AA3-9681-C7EB0DA6250B}"/>
          </ac:picMkLst>
        </pc:picChg>
        <pc:picChg chg="add del">
          <ac:chgData name="Bergert, Stacy" userId="30fb7e42-c914-438c-b7e9-99f1901fb5dc" providerId="ADAL" clId="{FBE36630-DECA-44B6-B3DF-6AF1F825EB7C}" dt="2020-07-09T14:19:17.999" v="207" actId="26606"/>
          <ac:picMkLst>
            <pc:docMk/>
            <pc:sldMk cId="3256810248" sldId="261"/>
            <ac:picMk id="50" creationId="{94AAE3AA-3759-4D28-B0EF-575F25A5146C}"/>
          </ac:picMkLst>
        </pc:picChg>
        <pc:picChg chg="add del">
          <ac:chgData name="Bergert, Stacy" userId="30fb7e42-c914-438c-b7e9-99f1901fb5dc" providerId="ADAL" clId="{FBE36630-DECA-44B6-B3DF-6AF1F825EB7C}" dt="2020-07-09T14:19:21.133" v="209" actId="26606"/>
          <ac:picMkLst>
            <pc:docMk/>
            <pc:sldMk cId="3256810248" sldId="261"/>
            <ac:picMk id="55" creationId="{DF19BAF3-7E20-4B9D-B544-BABAEEA1FA75}"/>
          </ac:picMkLst>
        </pc:picChg>
        <pc:picChg chg="add del">
          <ac:chgData name="Bergert, Stacy" userId="30fb7e42-c914-438c-b7e9-99f1901fb5dc" providerId="ADAL" clId="{FBE36630-DECA-44B6-B3DF-6AF1F825EB7C}" dt="2020-07-09T14:19:21.133" v="209" actId="26606"/>
          <ac:picMkLst>
            <pc:docMk/>
            <pc:sldMk cId="3256810248" sldId="261"/>
            <ac:picMk id="56" creationId="{950648F4-ABCD-4DF0-8641-76CFB2354721}"/>
          </ac:picMkLst>
        </pc:picChg>
        <pc:picChg chg="add del">
          <ac:chgData name="Bergert, Stacy" userId="30fb7e42-c914-438c-b7e9-99f1901fb5dc" providerId="ADAL" clId="{FBE36630-DECA-44B6-B3DF-6AF1F825EB7C}" dt="2020-07-09T14:19:21.133" v="209" actId="26606"/>
          <ac:picMkLst>
            <pc:docMk/>
            <pc:sldMk cId="3256810248" sldId="261"/>
            <ac:picMk id="58" creationId="{CF1EB4BD-9C7E-4AA3-9681-C7EB0DA6250B}"/>
          </ac:picMkLst>
        </pc:picChg>
        <pc:picChg chg="add del">
          <ac:chgData name="Bergert, Stacy" userId="30fb7e42-c914-438c-b7e9-99f1901fb5dc" providerId="ADAL" clId="{FBE36630-DECA-44B6-B3DF-6AF1F825EB7C}" dt="2020-07-09T14:19:21.133" v="209" actId="26606"/>
          <ac:picMkLst>
            <pc:docMk/>
            <pc:sldMk cId="3256810248" sldId="261"/>
            <ac:picMk id="59" creationId="{94AAE3AA-3759-4D28-B0EF-575F25A5146C}"/>
          </ac:picMkLst>
        </pc:picChg>
        <pc:picChg chg="add del">
          <ac:chgData name="Bergert, Stacy" userId="30fb7e42-c914-438c-b7e9-99f1901fb5dc" providerId="ADAL" clId="{FBE36630-DECA-44B6-B3DF-6AF1F825EB7C}" dt="2020-07-09T14:19:23.049" v="211" actId="26606"/>
          <ac:picMkLst>
            <pc:docMk/>
            <pc:sldMk cId="3256810248" sldId="261"/>
            <ac:picMk id="64" creationId="{DF19BAF3-7E20-4B9D-B544-BABAEEA1FA75}"/>
          </ac:picMkLst>
        </pc:picChg>
        <pc:picChg chg="add del">
          <ac:chgData name="Bergert, Stacy" userId="30fb7e42-c914-438c-b7e9-99f1901fb5dc" providerId="ADAL" clId="{FBE36630-DECA-44B6-B3DF-6AF1F825EB7C}" dt="2020-07-09T14:19:23.049" v="211" actId="26606"/>
          <ac:picMkLst>
            <pc:docMk/>
            <pc:sldMk cId="3256810248" sldId="261"/>
            <ac:picMk id="65" creationId="{950648F4-ABCD-4DF0-8641-76CFB2354721}"/>
          </ac:picMkLst>
        </pc:picChg>
        <pc:picChg chg="add del">
          <ac:chgData name="Bergert, Stacy" userId="30fb7e42-c914-438c-b7e9-99f1901fb5dc" providerId="ADAL" clId="{FBE36630-DECA-44B6-B3DF-6AF1F825EB7C}" dt="2020-07-09T14:19:23.049" v="211" actId="26606"/>
          <ac:picMkLst>
            <pc:docMk/>
            <pc:sldMk cId="3256810248" sldId="261"/>
            <ac:picMk id="67" creationId="{CF1EB4BD-9C7E-4AA3-9681-C7EB0DA6250B}"/>
          </ac:picMkLst>
        </pc:picChg>
        <pc:picChg chg="add del">
          <ac:chgData name="Bergert, Stacy" userId="30fb7e42-c914-438c-b7e9-99f1901fb5dc" providerId="ADAL" clId="{FBE36630-DECA-44B6-B3DF-6AF1F825EB7C}" dt="2020-07-09T14:19:23.049" v="211" actId="26606"/>
          <ac:picMkLst>
            <pc:docMk/>
            <pc:sldMk cId="3256810248" sldId="261"/>
            <ac:picMk id="68" creationId="{94AAE3AA-3759-4D28-B0EF-575F25A5146C}"/>
          </ac:picMkLst>
        </pc:picChg>
        <pc:picChg chg="add del">
          <ac:chgData name="Bergert, Stacy" userId="30fb7e42-c914-438c-b7e9-99f1901fb5dc" providerId="ADAL" clId="{FBE36630-DECA-44B6-B3DF-6AF1F825EB7C}" dt="2020-07-09T14:19:23.752" v="213" actId="26606"/>
          <ac:picMkLst>
            <pc:docMk/>
            <pc:sldMk cId="3256810248" sldId="261"/>
            <ac:picMk id="72" creationId="{DF19BAF3-7E20-4B9D-B544-BABAEEA1FA75}"/>
          </ac:picMkLst>
        </pc:picChg>
        <pc:picChg chg="add del">
          <ac:chgData name="Bergert, Stacy" userId="30fb7e42-c914-438c-b7e9-99f1901fb5dc" providerId="ADAL" clId="{FBE36630-DECA-44B6-B3DF-6AF1F825EB7C}" dt="2020-07-09T14:19:23.752" v="213" actId="26606"/>
          <ac:picMkLst>
            <pc:docMk/>
            <pc:sldMk cId="3256810248" sldId="261"/>
            <ac:picMk id="73" creationId="{950648F4-ABCD-4DF0-8641-76CFB2354721}"/>
          </ac:picMkLst>
        </pc:picChg>
        <pc:picChg chg="add del">
          <ac:chgData name="Bergert, Stacy" userId="30fb7e42-c914-438c-b7e9-99f1901fb5dc" providerId="ADAL" clId="{FBE36630-DECA-44B6-B3DF-6AF1F825EB7C}" dt="2020-07-09T14:19:23.752" v="213" actId="26606"/>
          <ac:picMkLst>
            <pc:docMk/>
            <pc:sldMk cId="3256810248" sldId="261"/>
            <ac:picMk id="75" creationId="{CF1EB4BD-9C7E-4AA3-9681-C7EB0DA6250B}"/>
          </ac:picMkLst>
        </pc:picChg>
        <pc:picChg chg="add del">
          <ac:chgData name="Bergert, Stacy" userId="30fb7e42-c914-438c-b7e9-99f1901fb5dc" providerId="ADAL" clId="{FBE36630-DECA-44B6-B3DF-6AF1F825EB7C}" dt="2020-07-09T14:19:23.752" v="213" actId="26606"/>
          <ac:picMkLst>
            <pc:docMk/>
            <pc:sldMk cId="3256810248" sldId="261"/>
            <ac:picMk id="76" creationId="{94AAE3AA-3759-4D28-B0EF-575F25A5146C}"/>
          </ac:picMkLst>
        </pc:picChg>
        <pc:picChg chg="add del">
          <ac:chgData name="Bergert, Stacy" userId="30fb7e42-c914-438c-b7e9-99f1901fb5dc" providerId="ADAL" clId="{FBE36630-DECA-44B6-B3DF-6AF1F825EB7C}" dt="2020-07-09T14:19:25.720" v="215" actId="26606"/>
          <ac:picMkLst>
            <pc:docMk/>
            <pc:sldMk cId="3256810248" sldId="261"/>
            <ac:picMk id="81" creationId="{DF19BAF3-7E20-4B9D-B544-BABAEEA1FA75}"/>
          </ac:picMkLst>
        </pc:picChg>
        <pc:picChg chg="add del">
          <ac:chgData name="Bergert, Stacy" userId="30fb7e42-c914-438c-b7e9-99f1901fb5dc" providerId="ADAL" clId="{FBE36630-DECA-44B6-B3DF-6AF1F825EB7C}" dt="2020-07-09T14:19:25.720" v="215" actId="26606"/>
          <ac:picMkLst>
            <pc:docMk/>
            <pc:sldMk cId="3256810248" sldId="261"/>
            <ac:picMk id="82" creationId="{950648F4-ABCD-4DF0-8641-76CFB2354721}"/>
          </ac:picMkLst>
        </pc:picChg>
        <pc:picChg chg="add del">
          <ac:chgData name="Bergert, Stacy" userId="30fb7e42-c914-438c-b7e9-99f1901fb5dc" providerId="ADAL" clId="{FBE36630-DECA-44B6-B3DF-6AF1F825EB7C}" dt="2020-07-09T14:19:25.720" v="215" actId="26606"/>
          <ac:picMkLst>
            <pc:docMk/>
            <pc:sldMk cId="3256810248" sldId="261"/>
            <ac:picMk id="84" creationId="{CF1EB4BD-9C7E-4AA3-9681-C7EB0DA6250B}"/>
          </ac:picMkLst>
        </pc:picChg>
        <pc:picChg chg="add del">
          <ac:chgData name="Bergert, Stacy" userId="30fb7e42-c914-438c-b7e9-99f1901fb5dc" providerId="ADAL" clId="{FBE36630-DECA-44B6-B3DF-6AF1F825EB7C}" dt="2020-07-09T14:19:25.720" v="215" actId="26606"/>
          <ac:picMkLst>
            <pc:docMk/>
            <pc:sldMk cId="3256810248" sldId="261"/>
            <ac:picMk id="85" creationId="{94AAE3AA-3759-4D28-B0EF-575F25A5146C}"/>
          </ac:picMkLst>
        </pc:picChg>
        <pc:picChg chg="add del">
          <ac:chgData name="Bergert, Stacy" userId="30fb7e42-c914-438c-b7e9-99f1901fb5dc" providerId="ADAL" clId="{FBE36630-DECA-44B6-B3DF-6AF1F825EB7C}" dt="2020-07-09T14:19:47.885" v="219" actId="26606"/>
          <ac:picMkLst>
            <pc:docMk/>
            <pc:sldMk cId="3256810248" sldId="261"/>
            <ac:picMk id="89" creationId="{DF19BAF3-7E20-4B9D-B544-BABAEEA1FA75}"/>
          </ac:picMkLst>
        </pc:picChg>
        <pc:picChg chg="add del">
          <ac:chgData name="Bergert, Stacy" userId="30fb7e42-c914-438c-b7e9-99f1901fb5dc" providerId="ADAL" clId="{FBE36630-DECA-44B6-B3DF-6AF1F825EB7C}" dt="2020-07-09T14:19:47.885" v="219" actId="26606"/>
          <ac:picMkLst>
            <pc:docMk/>
            <pc:sldMk cId="3256810248" sldId="261"/>
            <ac:picMk id="90" creationId="{950648F4-ABCD-4DF0-8641-76CFB2354721}"/>
          </ac:picMkLst>
        </pc:picChg>
        <pc:picChg chg="add del">
          <ac:chgData name="Bergert, Stacy" userId="30fb7e42-c914-438c-b7e9-99f1901fb5dc" providerId="ADAL" clId="{FBE36630-DECA-44B6-B3DF-6AF1F825EB7C}" dt="2020-07-09T14:19:47.885" v="219" actId="26606"/>
          <ac:picMkLst>
            <pc:docMk/>
            <pc:sldMk cId="3256810248" sldId="261"/>
            <ac:picMk id="92" creationId="{CF1EB4BD-9C7E-4AA3-9681-C7EB0DA6250B}"/>
          </ac:picMkLst>
        </pc:picChg>
        <pc:picChg chg="add del">
          <ac:chgData name="Bergert, Stacy" userId="30fb7e42-c914-438c-b7e9-99f1901fb5dc" providerId="ADAL" clId="{FBE36630-DECA-44B6-B3DF-6AF1F825EB7C}" dt="2020-07-09T14:19:47.885" v="219" actId="26606"/>
          <ac:picMkLst>
            <pc:docMk/>
            <pc:sldMk cId="3256810248" sldId="261"/>
            <ac:picMk id="93" creationId="{94AAE3AA-3759-4D28-B0EF-575F25A5146C}"/>
          </ac:picMkLst>
        </pc:picChg>
        <pc:picChg chg="add">
          <ac:chgData name="Bergert, Stacy" userId="30fb7e42-c914-438c-b7e9-99f1901fb5dc" providerId="ADAL" clId="{FBE36630-DECA-44B6-B3DF-6AF1F825EB7C}" dt="2020-07-09T14:19:47.885" v="219" actId="26606"/>
          <ac:picMkLst>
            <pc:docMk/>
            <pc:sldMk cId="3256810248" sldId="261"/>
            <ac:picMk id="101" creationId="{DF19BAF3-7E20-4B9D-B544-BABAEEA1FA75}"/>
          </ac:picMkLst>
        </pc:picChg>
        <pc:picChg chg="add">
          <ac:chgData name="Bergert, Stacy" userId="30fb7e42-c914-438c-b7e9-99f1901fb5dc" providerId="ADAL" clId="{FBE36630-DECA-44B6-B3DF-6AF1F825EB7C}" dt="2020-07-09T14:19:47.885" v="219" actId="26606"/>
          <ac:picMkLst>
            <pc:docMk/>
            <pc:sldMk cId="3256810248" sldId="261"/>
            <ac:picMk id="103" creationId="{950648F4-ABCD-4DF0-8641-76CFB2354721}"/>
          </ac:picMkLst>
        </pc:picChg>
        <pc:picChg chg="add">
          <ac:chgData name="Bergert, Stacy" userId="30fb7e42-c914-438c-b7e9-99f1901fb5dc" providerId="ADAL" clId="{FBE36630-DECA-44B6-B3DF-6AF1F825EB7C}" dt="2020-07-09T14:19:47.885" v="219" actId="26606"/>
          <ac:picMkLst>
            <pc:docMk/>
            <pc:sldMk cId="3256810248" sldId="261"/>
            <ac:picMk id="107" creationId="{CF1EB4BD-9C7E-4AA3-9681-C7EB0DA6250B}"/>
          </ac:picMkLst>
        </pc:picChg>
        <pc:picChg chg="add">
          <ac:chgData name="Bergert, Stacy" userId="30fb7e42-c914-438c-b7e9-99f1901fb5dc" providerId="ADAL" clId="{FBE36630-DECA-44B6-B3DF-6AF1F825EB7C}" dt="2020-07-09T14:19:47.885" v="219" actId="26606"/>
          <ac:picMkLst>
            <pc:docMk/>
            <pc:sldMk cId="3256810248" sldId="261"/>
            <ac:picMk id="109" creationId="{94AAE3AA-3759-4D28-B0EF-575F25A5146C}"/>
          </ac:picMkLst>
        </pc:picChg>
      </pc:sldChg>
      <pc:sldChg chg="addSp delSp modSp mod ord setBg">
        <pc:chgData name="Bergert, Stacy" userId="30fb7e42-c914-438c-b7e9-99f1901fb5dc" providerId="ADAL" clId="{FBE36630-DECA-44B6-B3DF-6AF1F825EB7C}" dt="2020-07-09T17:40:09.612" v="1635"/>
        <pc:sldMkLst>
          <pc:docMk/>
          <pc:sldMk cId="3127573602" sldId="265"/>
        </pc:sldMkLst>
        <pc:spChg chg="mod">
          <ac:chgData name="Bergert, Stacy" userId="30fb7e42-c914-438c-b7e9-99f1901fb5dc" providerId="ADAL" clId="{FBE36630-DECA-44B6-B3DF-6AF1F825EB7C}" dt="2020-07-09T17:37:55.081" v="1628" actId="26606"/>
          <ac:spMkLst>
            <pc:docMk/>
            <pc:sldMk cId="3127573602" sldId="265"/>
            <ac:spMk id="2" creationId="{1D2CA8E5-E752-47F1-9FB9-37DA6F2E19EA}"/>
          </ac:spMkLst>
        </pc:spChg>
        <pc:spChg chg="del mod">
          <ac:chgData name="Bergert, Stacy" userId="30fb7e42-c914-438c-b7e9-99f1901fb5dc" providerId="ADAL" clId="{FBE36630-DECA-44B6-B3DF-6AF1F825EB7C}" dt="2020-07-09T17:39:33.205" v="1633" actId="478"/>
          <ac:spMkLst>
            <pc:docMk/>
            <pc:sldMk cId="3127573602" sldId="265"/>
            <ac:spMk id="58" creationId="{28A2C8C8-3ECE-4DF7-BA61-EF0A4562DDA8}"/>
          </ac:spMkLst>
        </pc:spChg>
        <pc:spChg chg="add">
          <ac:chgData name="Bergert, Stacy" userId="30fb7e42-c914-438c-b7e9-99f1901fb5dc" providerId="ADAL" clId="{FBE36630-DECA-44B6-B3DF-6AF1F825EB7C}" dt="2020-07-09T17:37:55.081" v="1628" actId="26606"/>
          <ac:spMkLst>
            <pc:docMk/>
            <pc:sldMk cId="3127573602" sldId="265"/>
            <ac:spMk id="67" creationId="{989BE678-777B-482A-A616-FEDC47B162E5}"/>
          </ac:spMkLst>
        </pc:spChg>
        <pc:spChg chg="add">
          <ac:chgData name="Bergert, Stacy" userId="30fb7e42-c914-438c-b7e9-99f1901fb5dc" providerId="ADAL" clId="{FBE36630-DECA-44B6-B3DF-6AF1F825EB7C}" dt="2020-07-09T17:37:55.081" v="1628" actId="26606"/>
          <ac:spMkLst>
            <pc:docMk/>
            <pc:sldMk cId="3127573602" sldId="265"/>
            <ac:spMk id="73" creationId="{D28BE0C3-2102-4820-B88B-A448B1840D14}"/>
          </ac:spMkLst>
        </pc:spChg>
        <pc:spChg chg="add">
          <ac:chgData name="Bergert, Stacy" userId="30fb7e42-c914-438c-b7e9-99f1901fb5dc" providerId="ADAL" clId="{FBE36630-DECA-44B6-B3DF-6AF1F825EB7C}" dt="2020-07-09T17:37:55.081" v="1628" actId="26606"/>
          <ac:spMkLst>
            <pc:docMk/>
            <pc:sldMk cId="3127573602" sldId="265"/>
            <ac:spMk id="75" creationId="{E4F17063-EDA4-417B-946F-BA357F3B390D}"/>
          </ac:spMkLst>
        </pc:spChg>
        <pc:spChg chg="add">
          <ac:chgData name="Bergert, Stacy" userId="30fb7e42-c914-438c-b7e9-99f1901fb5dc" providerId="ADAL" clId="{FBE36630-DECA-44B6-B3DF-6AF1F825EB7C}" dt="2020-07-09T17:37:55.081" v="1628" actId="26606"/>
          <ac:spMkLst>
            <pc:docMk/>
            <pc:sldMk cId="3127573602" sldId="265"/>
            <ac:spMk id="77" creationId="{D36F3EEA-55D4-4677-80E7-92D00B8F343B}"/>
          </ac:spMkLst>
        </pc:spChg>
        <pc:picChg chg="mod">
          <ac:chgData name="Bergert, Stacy" userId="30fb7e42-c914-438c-b7e9-99f1901fb5dc" providerId="ADAL" clId="{FBE36630-DECA-44B6-B3DF-6AF1F825EB7C}" dt="2020-07-09T17:37:55.081" v="1628" actId="26606"/>
          <ac:picMkLst>
            <pc:docMk/>
            <pc:sldMk cId="3127573602" sldId="265"/>
            <ac:picMk id="14" creationId="{9E8DFA75-85FE-439F-9476-AE22E8EB950F}"/>
          </ac:picMkLst>
        </pc:picChg>
        <pc:picChg chg="add">
          <ac:chgData name="Bergert, Stacy" userId="30fb7e42-c914-438c-b7e9-99f1901fb5dc" providerId="ADAL" clId="{FBE36630-DECA-44B6-B3DF-6AF1F825EB7C}" dt="2020-07-09T17:37:55.081" v="1628" actId="26606"/>
          <ac:picMkLst>
            <pc:docMk/>
            <pc:sldMk cId="3127573602" sldId="265"/>
            <ac:picMk id="63" creationId="{DF19BAF3-7E20-4B9D-B544-BABAEEA1FA75}"/>
          </ac:picMkLst>
        </pc:picChg>
        <pc:picChg chg="add">
          <ac:chgData name="Bergert, Stacy" userId="30fb7e42-c914-438c-b7e9-99f1901fb5dc" providerId="ADAL" clId="{FBE36630-DECA-44B6-B3DF-6AF1F825EB7C}" dt="2020-07-09T17:37:55.081" v="1628" actId="26606"/>
          <ac:picMkLst>
            <pc:docMk/>
            <pc:sldMk cId="3127573602" sldId="265"/>
            <ac:picMk id="65" creationId="{950648F4-ABCD-4DF0-8641-76CFB2354721}"/>
          </ac:picMkLst>
        </pc:picChg>
        <pc:picChg chg="add">
          <ac:chgData name="Bergert, Stacy" userId="30fb7e42-c914-438c-b7e9-99f1901fb5dc" providerId="ADAL" clId="{FBE36630-DECA-44B6-B3DF-6AF1F825EB7C}" dt="2020-07-09T17:37:55.081" v="1628" actId="26606"/>
          <ac:picMkLst>
            <pc:docMk/>
            <pc:sldMk cId="3127573602" sldId="265"/>
            <ac:picMk id="69" creationId="{CF1EB4BD-9C7E-4AA3-9681-C7EB0DA6250B}"/>
          </ac:picMkLst>
        </pc:picChg>
        <pc:picChg chg="add">
          <ac:chgData name="Bergert, Stacy" userId="30fb7e42-c914-438c-b7e9-99f1901fb5dc" providerId="ADAL" clId="{FBE36630-DECA-44B6-B3DF-6AF1F825EB7C}" dt="2020-07-09T17:37:55.081" v="1628" actId="26606"/>
          <ac:picMkLst>
            <pc:docMk/>
            <pc:sldMk cId="3127573602" sldId="265"/>
            <ac:picMk id="71" creationId="{94AAE3AA-3759-4D28-B0EF-575F25A5146C}"/>
          </ac:picMkLst>
        </pc:picChg>
      </pc:sldChg>
      <pc:sldChg chg="addSp delSp modSp mod">
        <pc:chgData name="Bergert, Stacy" userId="30fb7e42-c914-438c-b7e9-99f1901fb5dc" providerId="ADAL" clId="{FBE36630-DECA-44B6-B3DF-6AF1F825EB7C}" dt="2020-07-09T18:19:50.417" v="2710" actId="2711"/>
        <pc:sldMkLst>
          <pc:docMk/>
          <pc:sldMk cId="2612679602" sldId="267"/>
        </pc:sldMkLst>
        <pc:spChg chg="mod ord topLvl">
          <ac:chgData name="Bergert, Stacy" userId="30fb7e42-c914-438c-b7e9-99f1901fb5dc" providerId="ADAL" clId="{FBE36630-DECA-44B6-B3DF-6AF1F825EB7C}" dt="2020-07-09T18:18:59.117" v="2686" actId="20577"/>
          <ac:spMkLst>
            <pc:docMk/>
            <pc:sldMk cId="2612679602" sldId="267"/>
            <ac:spMk id="5" creationId="{1E4F6DF1-B778-4CDE-88E2-7B07AF7AE38F}"/>
          </ac:spMkLst>
        </pc:spChg>
        <pc:spChg chg="mod">
          <ac:chgData name="Bergert, Stacy" userId="30fb7e42-c914-438c-b7e9-99f1901fb5dc" providerId="ADAL" clId="{FBE36630-DECA-44B6-B3DF-6AF1F825EB7C}" dt="2020-07-09T18:19:50.417" v="2710" actId="2711"/>
          <ac:spMkLst>
            <pc:docMk/>
            <pc:sldMk cId="2612679602" sldId="267"/>
            <ac:spMk id="6" creationId="{254DDD44-0B5C-4914-874B-24CFFBBD3CE1}"/>
          </ac:spMkLst>
        </pc:spChg>
        <pc:spChg chg="mod">
          <ac:chgData name="Bergert, Stacy" userId="30fb7e42-c914-438c-b7e9-99f1901fb5dc" providerId="ADAL" clId="{FBE36630-DECA-44B6-B3DF-6AF1F825EB7C}" dt="2020-07-09T18:19:27.758" v="2691" actId="1076"/>
          <ac:spMkLst>
            <pc:docMk/>
            <pc:sldMk cId="2612679602" sldId="267"/>
            <ac:spMk id="10" creationId="{4D906B2B-E5CA-48A8-BA9B-0246F8348FC1}"/>
          </ac:spMkLst>
        </pc:spChg>
        <pc:spChg chg="mod">
          <ac:chgData name="Bergert, Stacy" userId="30fb7e42-c914-438c-b7e9-99f1901fb5dc" providerId="ADAL" clId="{FBE36630-DECA-44B6-B3DF-6AF1F825EB7C}" dt="2020-07-09T18:19:15.775" v="2689" actId="1076"/>
          <ac:spMkLst>
            <pc:docMk/>
            <pc:sldMk cId="2612679602" sldId="267"/>
            <ac:spMk id="11" creationId="{51894202-817A-4B2F-BD51-A609BFE8EA07}"/>
          </ac:spMkLst>
        </pc:spChg>
        <pc:spChg chg="del mod">
          <ac:chgData name="Bergert, Stacy" userId="30fb7e42-c914-438c-b7e9-99f1901fb5dc" providerId="ADAL" clId="{FBE36630-DECA-44B6-B3DF-6AF1F825EB7C}" dt="2020-07-09T18:18:13.360" v="2674" actId="478"/>
          <ac:spMkLst>
            <pc:docMk/>
            <pc:sldMk cId="2612679602" sldId="267"/>
            <ac:spMk id="14" creationId="{EE3A815D-67A0-4642-9B52-911655DA1317}"/>
          </ac:spMkLst>
        </pc:spChg>
        <pc:spChg chg="del">
          <ac:chgData name="Bergert, Stacy" userId="30fb7e42-c914-438c-b7e9-99f1901fb5dc" providerId="ADAL" clId="{FBE36630-DECA-44B6-B3DF-6AF1F825EB7C}" dt="2020-07-09T18:18:18.219" v="2677" actId="478"/>
          <ac:spMkLst>
            <pc:docMk/>
            <pc:sldMk cId="2612679602" sldId="267"/>
            <ac:spMk id="16" creationId="{0F470F47-134B-4AA2-9F46-AC926B598BF0}"/>
          </ac:spMkLst>
        </pc:spChg>
        <pc:spChg chg="del">
          <ac:chgData name="Bergert, Stacy" userId="30fb7e42-c914-438c-b7e9-99f1901fb5dc" providerId="ADAL" clId="{FBE36630-DECA-44B6-B3DF-6AF1F825EB7C}" dt="2020-07-09T18:18:22.711" v="2678" actId="478"/>
          <ac:spMkLst>
            <pc:docMk/>
            <pc:sldMk cId="2612679602" sldId="267"/>
            <ac:spMk id="18" creationId="{1C5369EC-C560-4F7F-94F1-7B00279615BE}"/>
          </ac:spMkLst>
        </pc:spChg>
        <pc:spChg chg="del">
          <ac:chgData name="Bergert, Stacy" userId="30fb7e42-c914-438c-b7e9-99f1901fb5dc" providerId="ADAL" clId="{FBE36630-DECA-44B6-B3DF-6AF1F825EB7C}" dt="2020-07-09T18:18:23.944" v="2679" actId="478"/>
          <ac:spMkLst>
            <pc:docMk/>
            <pc:sldMk cId="2612679602" sldId="267"/>
            <ac:spMk id="19" creationId="{FBF16E12-6B99-4981-B280-DF47E86D0707}"/>
          </ac:spMkLst>
        </pc:spChg>
        <pc:grpChg chg="add del mod">
          <ac:chgData name="Bergert, Stacy" userId="30fb7e42-c914-438c-b7e9-99f1901fb5dc" providerId="ADAL" clId="{FBE36630-DECA-44B6-B3DF-6AF1F825EB7C}" dt="2020-07-09T14:02:52.320" v="190" actId="165"/>
          <ac:grpSpMkLst>
            <pc:docMk/>
            <pc:sldMk cId="2612679602" sldId="267"/>
            <ac:grpSpMk id="4" creationId="{BBEEABC5-03D2-4201-BD9E-359698119DF4}"/>
          </ac:grpSpMkLst>
        </pc:grpChg>
        <pc:grpChg chg="mod ord">
          <ac:chgData name="Bergert, Stacy" userId="30fb7e42-c914-438c-b7e9-99f1901fb5dc" providerId="ADAL" clId="{FBE36630-DECA-44B6-B3DF-6AF1F825EB7C}" dt="2020-07-09T14:03:12.044" v="192" actId="164"/>
          <ac:grpSpMkLst>
            <pc:docMk/>
            <pc:sldMk cId="2612679602" sldId="267"/>
            <ac:grpSpMk id="12" creationId="{F366E2F0-269B-46F0-A53F-4E58B7A81685}"/>
          </ac:grpSpMkLst>
        </pc:grpChg>
        <pc:grpChg chg="mod ord">
          <ac:chgData name="Bergert, Stacy" userId="30fb7e42-c914-438c-b7e9-99f1901fb5dc" providerId="ADAL" clId="{FBE36630-DECA-44B6-B3DF-6AF1F825EB7C}" dt="2020-07-09T14:03:12.044" v="192" actId="164"/>
          <ac:grpSpMkLst>
            <pc:docMk/>
            <pc:sldMk cId="2612679602" sldId="267"/>
            <ac:grpSpMk id="13" creationId="{B01BAD8E-5242-477B-A78E-58B46952AC05}"/>
          </ac:grpSpMkLst>
        </pc:grpChg>
        <pc:grpChg chg="add mod">
          <ac:chgData name="Bergert, Stacy" userId="30fb7e42-c914-438c-b7e9-99f1901fb5dc" providerId="ADAL" clId="{FBE36630-DECA-44B6-B3DF-6AF1F825EB7C}" dt="2020-07-09T18:19:11.181" v="2688" actId="1076"/>
          <ac:grpSpMkLst>
            <pc:docMk/>
            <pc:sldMk cId="2612679602" sldId="267"/>
            <ac:grpSpMk id="20" creationId="{73F3512A-D240-4973-A9ED-8E47459F47B3}"/>
          </ac:grpSpMkLst>
        </pc:grpChg>
        <pc:picChg chg="add del mod">
          <ac:chgData name="Bergert, Stacy" userId="30fb7e42-c914-438c-b7e9-99f1901fb5dc" providerId="ADAL" clId="{FBE36630-DECA-44B6-B3DF-6AF1F825EB7C}" dt="2020-07-09T18:18:16.135" v="2676" actId="478"/>
          <ac:picMkLst>
            <pc:docMk/>
            <pc:sldMk cId="2612679602" sldId="267"/>
            <ac:picMk id="2" creationId="{E2A207D6-03F2-4370-A19D-5BFA4AE78C21}"/>
          </ac:picMkLst>
        </pc:picChg>
        <pc:picChg chg="mod">
          <ac:chgData name="Bergert, Stacy" userId="30fb7e42-c914-438c-b7e9-99f1901fb5dc" providerId="ADAL" clId="{FBE36630-DECA-44B6-B3DF-6AF1F825EB7C}" dt="2020-07-09T18:19:24.110" v="2690" actId="1076"/>
          <ac:picMkLst>
            <pc:docMk/>
            <pc:sldMk cId="2612679602" sldId="267"/>
            <ac:picMk id="3" creationId="{AB42AD0A-A32A-4412-8FA4-93596D3738D6}"/>
          </ac:picMkLst>
        </pc:picChg>
        <pc:picChg chg="mod ord topLvl">
          <ac:chgData name="Bergert, Stacy" userId="30fb7e42-c914-438c-b7e9-99f1901fb5dc" providerId="ADAL" clId="{FBE36630-DECA-44B6-B3DF-6AF1F825EB7C}" dt="2020-07-09T14:03:12.044" v="192" actId="164"/>
          <ac:picMkLst>
            <pc:docMk/>
            <pc:sldMk cId="2612679602" sldId="267"/>
            <ac:picMk id="7" creationId="{C7002853-D7B6-4779-8E20-0A19B36EE469}"/>
          </ac:picMkLst>
        </pc:picChg>
        <pc:picChg chg="mod">
          <ac:chgData name="Bergert, Stacy" userId="30fb7e42-c914-438c-b7e9-99f1901fb5dc" providerId="ADAL" clId="{FBE36630-DECA-44B6-B3DF-6AF1F825EB7C}" dt="2020-07-09T18:19:08.685" v="2687" actId="1076"/>
          <ac:picMkLst>
            <pc:docMk/>
            <pc:sldMk cId="2612679602" sldId="267"/>
            <ac:picMk id="9" creationId="{D1F92674-7A60-4A06-9E6D-E6AEAD6504CA}"/>
          </ac:picMkLst>
        </pc:picChg>
      </pc:sldChg>
      <pc:sldChg chg="addSp delSp modSp mod setBg chgLayout">
        <pc:chgData name="Bergert, Stacy" userId="30fb7e42-c914-438c-b7e9-99f1901fb5dc" providerId="ADAL" clId="{FBE36630-DECA-44B6-B3DF-6AF1F825EB7C}" dt="2020-07-09T14:24:56.541" v="237" actId="207"/>
        <pc:sldMkLst>
          <pc:docMk/>
          <pc:sldMk cId="4236827612" sldId="269"/>
        </pc:sldMkLst>
        <pc:spChg chg="mod ord">
          <ac:chgData name="Bergert, Stacy" userId="30fb7e42-c914-438c-b7e9-99f1901fb5dc" providerId="ADAL" clId="{FBE36630-DECA-44B6-B3DF-6AF1F825EB7C}" dt="2020-07-09T14:24:41.049" v="235" actId="1076"/>
          <ac:spMkLst>
            <pc:docMk/>
            <pc:sldMk cId="4236827612" sldId="269"/>
            <ac:spMk id="2" creationId="{0B7810C3-51EA-4686-A091-617EB04D2EAB}"/>
          </ac:spMkLst>
        </pc:spChg>
        <pc:spChg chg="add del mod ord">
          <ac:chgData name="Bergert, Stacy" userId="30fb7e42-c914-438c-b7e9-99f1901fb5dc" providerId="ADAL" clId="{FBE36630-DECA-44B6-B3DF-6AF1F825EB7C}" dt="2020-07-09T14:24:02.012" v="231" actId="700"/>
          <ac:spMkLst>
            <pc:docMk/>
            <pc:sldMk cId="4236827612" sldId="269"/>
            <ac:spMk id="3" creationId="{1F163D3D-0362-48EE-B75D-BA13242FE36C}"/>
          </ac:spMkLst>
        </pc:spChg>
        <pc:spChg chg="mod ord">
          <ac:chgData name="Bergert, Stacy" userId="30fb7e42-c914-438c-b7e9-99f1901fb5dc" providerId="ADAL" clId="{FBE36630-DECA-44B6-B3DF-6AF1F825EB7C}" dt="2020-07-09T14:24:35.570" v="234" actId="1076"/>
          <ac:spMkLst>
            <pc:docMk/>
            <pc:sldMk cId="4236827612" sldId="269"/>
            <ac:spMk id="5" creationId="{69D83BCD-1D21-4C3F-83F7-9CB065D83EC0}"/>
          </ac:spMkLst>
        </pc:spChg>
        <pc:spChg chg="mod">
          <ac:chgData name="Bergert, Stacy" userId="30fb7e42-c914-438c-b7e9-99f1901fb5dc" providerId="ADAL" clId="{FBE36630-DECA-44B6-B3DF-6AF1F825EB7C}" dt="2020-07-09T14:24:56.541" v="237" actId="207"/>
          <ac:spMkLst>
            <pc:docMk/>
            <pc:sldMk cId="4236827612" sldId="269"/>
            <ac:spMk id="8" creationId="{070B598A-CD4C-4D80-BDC5-2A092598E9A7}"/>
          </ac:spMkLst>
        </pc:spChg>
        <pc:picChg chg="mod">
          <ac:chgData name="Bergert, Stacy" userId="30fb7e42-c914-438c-b7e9-99f1901fb5dc" providerId="ADAL" clId="{FBE36630-DECA-44B6-B3DF-6AF1F825EB7C}" dt="2020-07-09T14:24:45.858" v="236" actId="1076"/>
          <ac:picMkLst>
            <pc:docMk/>
            <pc:sldMk cId="4236827612" sldId="269"/>
            <ac:picMk id="9" creationId="{E7A5F7E2-332C-4355-BC62-EBD3E28E1401}"/>
          </ac:picMkLst>
        </pc:picChg>
      </pc:sldChg>
      <pc:sldChg chg="addSp delSp modSp mod ord">
        <pc:chgData name="Bergert, Stacy" userId="30fb7e42-c914-438c-b7e9-99f1901fb5dc" providerId="ADAL" clId="{FBE36630-DECA-44B6-B3DF-6AF1F825EB7C}" dt="2020-07-09T18:27:53.150" v="2905"/>
        <pc:sldMkLst>
          <pc:docMk/>
          <pc:sldMk cId="2738426919" sldId="270"/>
        </pc:sldMkLst>
        <pc:spChg chg="add del mod">
          <ac:chgData name="Bergert, Stacy" userId="30fb7e42-c914-438c-b7e9-99f1901fb5dc" providerId="ADAL" clId="{FBE36630-DECA-44B6-B3DF-6AF1F825EB7C}" dt="2020-07-09T17:44:43.077" v="1746" actId="478"/>
          <ac:spMkLst>
            <pc:docMk/>
            <pc:sldMk cId="2738426919" sldId="270"/>
            <ac:spMk id="4" creationId="{FE96643C-92C6-4D66-B6DF-1AE0601AF637}"/>
          </ac:spMkLst>
        </pc:spChg>
        <pc:spChg chg="del mod">
          <ac:chgData name="Bergert, Stacy" userId="30fb7e42-c914-438c-b7e9-99f1901fb5dc" providerId="ADAL" clId="{FBE36630-DECA-44B6-B3DF-6AF1F825EB7C}" dt="2020-07-09T17:44:34.264" v="1742" actId="478"/>
          <ac:spMkLst>
            <pc:docMk/>
            <pc:sldMk cId="2738426919" sldId="270"/>
            <ac:spMk id="5" creationId="{9E2F16F7-696D-441F-A052-5C4E6569BBBC}"/>
          </ac:spMkLst>
        </pc:spChg>
        <pc:spChg chg="mod">
          <ac:chgData name="Bergert, Stacy" userId="30fb7e42-c914-438c-b7e9-99f1901fb5dc" providerId="ADAL" clId="{FBE36630-DECA-44B6-B3DF-6AF1F825EB7C}" dt="2020-07-09T17:45:30.726" v="1756" actId="20577"/>
          <ac:spMkLst>
            <pc:docMk/>
            <pc:sldMk cId="2738426919" sldId="270"/>
            <ac:spMk id="7" creationId="{BB022C7E-802F-4FB1-9CEE-52DDAB82C785}"/>
          </ac:spMkLst>
        </pc:spChg>
        <pc:spChg chg="del mod">
          <ac:chgData name="Bergert, Stacy" userId="30fb7e42-c914-438c-b7e9-99f1901fb5dc" providerId="ADAL" clId="{FBE36630-DECA-44B6-B3DF-6AF1F825EB7C}" dt="2020-07-09T18:02:39.319" v="2092" actId="478"/>
          <ac:spMkLst>
            <pc:docMk/>
            <pc:sldMk cId="2738426919" sldId="270"/>
            <ac:spMk id="9" creationId="{E705EAF4-C4FD-4BE4-8405-AC5600ABA416}"/>
          </ac:spMkLst>
        </pc:spChg>
        <pc:spChg chg="add del mod ord">
          <ac:chgData name="Bergert, Stacy" userId="30fb7e42-c914-438c-b7e9-99f1901fb5dc" providerId="ADAL" clId="{FBE36630-DECA-44B6-B3DF-6AF1F825EB7C}" dt="2020-07-09T18:04:40.825" v="2181" actId="6549"/>
          <ac:spMkLst>
            <pc:docMk/>
            <pc:sldMk cId="2738426919" sldId="270"/>
            <ac:spMk id="10" creationId="{2237D056-D0A7-4E02-A410-AE4A32114978}"/>
          </ac:spMkLst>
        </pc:spChg>
        <pc:spChg chg="mod">
          <ac:chgData name="Bergert, Stacy" userId="30fb7e42-c914-438c-b7e9-99f1901fb5dc" providerId="ADAL" clId="{FBE36630-DECA-44B6-B3DF-6AF1F825EB7C}" dt="2020-07-09T17:51:57.616" v="1897" actId="207"/>
          <ac:spMkLst>
            <pc:docMk/>
            <pc:sldMk cId="2738426919" sldId="270"/>
            <ac:spMk id="15" creationId="{CE8D8FE3-B697-49D8-B44E-73A6B8552F2C}"/>
          </ac:spMkLst>
        </pc:spChg>
      </pc:sldChg>
      <pc:sldChg chg="modSp add mod">
        <pc:chgData name="Bergert, Stacy" userId="30fb7e42-c914-438c-b7e9-99f1901fb5dc" providerId="ADAL" clId="{FBE36630-DECA-44B6-B3DF-6AF1F825EB7C}" dt="2020-07-09T18:10:11.133" v="2265" actId="207"/>
        <pc:sldMkLst>
          <pc:docMk/>
          <pc:sldMk cId="1839487227" sldId="276"/>
        </pc:sldMkLst>
        <pc:spChg chg="mod">
          <ac:chgData name="Bergert, Stacy" userId="30fb7e42-c914-438c-b7e9-99f1901fb5dc" providerId="ADAL" clId="{FBE36630-DECA-44B6-B3DF-6AF1F825EB7C}" dt="2020-07-09T18:09:41.279" v="2257" actId="1076"/>
          <ac:spMkLst>
            <pc:docMk/>
            <pc:sldMk cId="1839487227" sldId="276"/>
            <ac:spMk id="5" creationId="{464F0BE5-FBCB-4442-ABF6-323DF0F3CB8C}"/>
          </ac:spMkLst>
        </pc:spChg>
        <pc:spChg chg="mod">
          <ac:chgData name="Bergert, Stacy" userId="30fb7e42-c914-438c-b7e9-99f1901fb5dc" providerId="ADAL" clId="{FBE36630-DECA-44B6-B3DF-6AF1F825EB7C}" dt="2020-07-09T18:10:11.133" v="2265" actId="207"/>
          <ac:spMkLst>
            <pc:docMk/>
            <pc:sldMk cId="1839487227" sldId="276"/>
            <ac:spMk id="6" creationId="{221D29EA-9ECC-41ED-853F-D2D6C6B2EDC6}"/>
          </ac:spMkLst>
        </pc:spChg>
        <pc:spChg chg="mod">
          <ac:chgData name="Bergert, Stacy" userId="30fb7e42-c914-438c-b7e9-99f1901fb5dc" providerId="ADAL" clId="{FBE36630-DECA-44B6-B3DF-6AF1F825EB7C}" dt="2020-07-09T18:09:58.282" v="2261" actId="207"/>
          <ac:spMkLst>
            <pc:docMk/>
            <pc:sldMk cId="1839487227" sldId="276"/>
            <ac:spMk id="7" creationId="{BAECF5CC-A680-4592-B98D-B60C420C726A}"/>
          </ac:spMkLst>
        </pc:spChg>
      </pc:sldChg>
      <pc:sldChg chg="modSp add mod ord chgLayout">
        <pc:chgData name="Bergert, Stacy" userId="30fb7e42-c914-438c-b7e9-99f1901fb5dc" providerId="ADAL" clId="{FBE36630-DECA-44B6-B3DF-6AF1F825EB7C}" dt="2020-07-09T18:28:36.193" v="2907" actId="1076"/>
        <pc:sldMkLst>
          <pc:docMk/>
          <pc:sldMk cId="258508650" sldId="277"/>
        </pc:sldMkLst>
        <pc:spChg chg="mod">
          <ac:chgData name="Bergert, Stacy" userId="30fb7e42-c914-438c-b7e9-99f1901fb5dc" providerId="ADAL" clId="{FBE36630-DECA-44B6-B3DF-6AF1F825EB7C}" dt="2020-07-09T18:24:55.610" v="2774" actId="207"/>
          <ac:spMkLst>
            <pc:docMk/>
            <pc:sldMk cId="258508650" sldId="277"/>
            <ac:spMk id="6" creationId="{DF6A7C57-9496-49B8-943B-D6E7C46729B5}"/>
          </ac:spMkLst>
        </pc:spChg>
        <pc:spChg chg="mod ord">
          <ac:chgData name="Bergert, Stacy" userId="30fb7e42-c914-438c-b7e9-99f1901fb5dc" providerId="ADAL" clId="{FBE36630-DECA-44B6-B3DF-6AF1F825EB7C}" dt="2020-07-09T18:26:23.002" v="2799" actId="1076"/>
          <ac:spMkLst>
            <pc:docMk/>
            <pc:sldMk cId="258508650" sldId="277"/>
            <ac:spMk id="20" creationId="{E7FB8EF4-676F-43F6-8360-FC18080D60BF}"/>
          </ac:spMkLst>
        </pc:spChg>
        <pc:spChg chg="mod ord">
          <ac:chgData name="Bergert, Stacy" userId="30fb7e42-c914-438c-b7e9-99f1901fb5dc" providerId="ADAL" clId="{FBE36630-DECA-44B6-B3DF-6AF1F825EB7C}" dt="2020-07-09T18:26:08.998" v="2797" actId="207"/>
          <ac:spMkLst>
            <pc:docMk/>
            <pc:sldMk cId="258508650" sldId="277"/>
            <ac:spMk id="21" creationId="{CD3ACB37-F687-4103-A56B-B71B3D220103}"/>
          </ac:spMkLst>
        </pc:spChg>
        <pc:spChg chg="mod ord">
          <ac:chgData name="Bergert, Stacy" userId="30fb7e42-c914-438c-b7e9-99f1901fb5dc" providerId="ADAL" clId="{FBE36630-DECA-44B6-B3DF-6AF1F825EB7C}" dt="2020-07-09T18:28:36.193" v="2907" actId="1076"/>
          <ac:spMkLst>
            <pc:docMk/>
            <pc:sldMk cId="258508650" sldId="277"/>
            <ac:spMk id="22" creationId="{35BF4BEF-8386-4445-957A-F38B2B258CDD}"/>
          </ac:spMkLst>
        </pc:spChg>
      </pc:sldChg>
      <pc:sldChg chg="modSp mod">
        <pc:chgData name="Bergert, Stacy" userId="30fb7e42-c914-438c-b7e9-99f1901fb5dc" providerId="ADAL" clId="{FBE36630-DECA-44B6-B3DF-6AF1F825EB7C}" dt="2020-07-09T18:06:30.732" v="2240" actId="1076"/>
        <pc:sldMkLst>
          <pc:docMk/>
          <pc:sldMk cId="2012040416" sldId="278"/>
        </pc:sldMkLst>
        <pc:spChg chg="mod">
          <ac:chgData name="Bergert, Stacy" userId="30fb7e42-c914-438c-b7e9-99f1901fb5dc" providerId="ADAL" clId="{FBE36630-DECA-44B6-B3DF-6AF1F825EB7C}" dt="2020-07-09T18:06:30.732" v="2240" actId="1076"/>
          <ac:spMkLst>
            <pc:docMk/>
            <pc:sldMk cId="2012040416" sldId="278"/>
            <ac:spMk id="6" creationId="{9750F04A-933A-4C40-9818-EED3F3264183}"/>
          </ac:spMkLst>
        </pc:spChg>
      </pc:sldChg>
      <pc:sldChg chg="addSp modSp mod">
        <pc:chgData name="Bergert, Stacy" userId="30fb7e42-c914-438c-b7e9-99f1901fb5dc" providerId="ADAL" clId="{FBE36630-DECA-44B6-B3DF-6AF1F825EB7C}" dt="2020-07-09T13:50:15.884" v="35" actId="12"/>
        <pc:sldMkLst>
          <pc:docMk/>
          <pc:sldMk cId="2075674044" sldId="279"/>
        </pc:sldMkLst>
        <pc:spChg chg="mod">
          <ac:chgData name="Bergert, Stacy" userId="30fb7e42-c914-438c-b7e9-99f1901fb5dc" providerId="ADAL" clId="{FBE36630-DECA-44B6-B3DF-6AF1F825EB7C}" dt="2020-07-09T13:48:45.762" v="29" actId="14100"/>
          <ac:spMkLst>
            <pc:docMk/>
            <pc:sldMk cId="2075674044" sldId="279"/>
            <ac:spMk id="3" creationId="{3290149E-5E71-45C6-9EB5-5225354B91F9}"/>
          </ac:spMkLst>
        </pc:spChg>
        <pc:spChg chg="mod">
          <ac:chgData name="Bergert, Stacy" userId="30fb7e42-c914-438c-b7e9-99f1901fb5dc" providerId="ADAL" clId="{FBE36630-DECA-44B6-B3DF-6AF1F825EB7C}" dt="2020-07-09T13:46:19.358" v="8" actId="948"/>
          <ac:spMkLst>
            <pc:docMk/>
            <pc:sldMk cId="2075674044" sldId="279"/>
            <ac:spMk id="9" creationId="{811F6FAF-52D3-433B-A1BB-AC7603F2084B}"/>
          </ac:spMkLst>
        </pc:spChg>
        <pc:spChg chg="mod">
          <ac:chgData name="Bergert, Stacy" userId="30fb7e42-c914-438c-b7e9-99f1901fb5dc" providerId="ADAL" clId="{FBE36630-DECA-44B6-B3DF-6AF1F825EB7C}" dt="2020-07-09T13:50:15.884" v="35" actId="12"/>
          <ac:spMkLst>
            <pc:docMk/>
            <pc:sldMk cId="2075674044" sldId="279"/>
            <ac:spMk id="23" creationId="{ACECD786-63D4-4CB3-9E9E-D7C6C3290E4F}"/>
          </ac:spMkLst>
        </pc:spChg>
        <pc:picChg chg="mod">
          <ac:chgData name="Bergert, Stacy" userId="30fb7e42-c914-438c-b7e9-99f1901fb5dc" providerId="ADAL" clId="{FBE36630-DECA-44B6-B3DF-6AF1F825EB7C}" dt="2020-07-09T13:47:31.617" v="14" actId="1076"/>
          <ac:picMkLst>
            <pc:docMk/>
            <pc:sldMk cId="2075674044" sldId="279"/>
            <ac:picMk id="7" creationId="{2BEA338F-F38C-47DC-AE20-3A766B3F48B2}"/>
          </ac:picMkLst>
        </pc:picChg>
        <pc:cxnChg chg="add mod">
          <ac:chgData name="Bergert, Stacy" userId="30fb7e42-c914-438c-b7e9-99f1901fb5dc" providerId="ADAL" clId="{FBE36630-DECA-44B6-B3DF-6AF1F825EB7C}" dt="2020-07-09T13:49:20.008" v="31" actId="13822"/>
          <ac:cxnSpMkLst>
            <pc:docMk/>
            <pc:sldMk cId="2075674044" sldId="279"/>
            <ac:cxnSpMk id="5" creationId="{00AF71C1-CDEA-4322-A509-884944EA6763}"/>
          </ac:cxnSpMkLst>
        </pc:cxnChg>
      </pc:sldChg>
      <pc:sldChg chg="modSp add mod">
        <pc:chgData name="Bergert, Stacy" userId="30fb7e42-c914-438c-b7e9-99f1901fb5dc" providerId="ADAL" clId="{FBE36630-DECA-44B6-B3DF-6AF1F825EB7C}" dt="2020-07-09T18:30:01.129" v="2970" actId="20577"/>
        <pc:sldMkLst>
          <pc:docMk/>
          <pc:sldMk cId="1148835411" sldId="280"/>
        </pc:sldMkLst>
        <pc:spChg chg="mod">
          <ac:chgData name="Bergert, Stacy" userId="30fb7e42-c914-438c-b7e9-99f1901fb5dc" providerId="ADAL" clId="{FBE36630-DECA-44B6-B3DF-6AF1F825EB7C}" dt="2020-07-09T18:30:01.129" v="2970" actId="20577"/>
          <ac:spMkLst>
            <pc:docMk/>
            <pc:sldMk cId="1148835411" sldId="280"/>
            <ac:spMk id="7" creationId="{A5A0C869-1501-49C9-A677-96D56A9441F5}"/>
          </ac:spMkLst>
        </pc:spChg>
        <pc:spChg chg="mod">
          <ac:chgData name="Bergert, Stacy" userId="30fb7e42-c914-438c-b7e9-99f1901fb5dc" providerId="ADAL" clId="{FBE36630-DECA-44B6-B3DF-6AF1F825EB7C}" dt="2020-07-09T18:08:48.411" v="2255" actId="20577"/>
          <ac:spMkLst>
            <pc:docMk/>
            <pc:sldMk cId="1148835411" sldId="280"/>
            <ac:spMk id="8" creationId="{0D8669DB-BE3E-45AB-9FB4-78BC6BAF2020}"/>
          </ac:spMkLst>
        </pc:spChg>
      </pc:sldChg>
      <pc:sldChg chg="modSp del mod">
        <pc:chgData name="Bergert, Stacy" userId="30fb7e42-c914-438c-b7e9-99f1901fb5dc" providerId="ADAL" clId="{FBE36630-DECA-44B6-B3DF-6AF1F825EB7C}" dt="2020-07-09T17:30:20.491" v="1513" actId="47"/>
        <pc:sldMkLst>
          <pc:docMk/>
          <pc:sldMk cId="2040811560" sldId="282"/>
        </pc:sldMkLst>
        <pc:spChg chg="mod">
          <ac:chgData name="Bergert, Stacy" userId="30fb7e42-c914-438c-b7e9-99f1901fb5dc" providerId="ADAL" clId="{FBE36630-DECA-44B6-B3DF-6AF1F825EB7C}" dt="2020-07-09T17:30:05.773" v="1512" actId="207"/>
          <ac:spMkLst>
            <pc:docMk/>
            <pc:sldMk cId="2040811560" sldId="282"/>
            <ac:spMk id="15" creationId="{16C3412A-07FD-411A-8DB3-E13752F3B452}"/>
          </ac:spMkLst>
        </pc:spChg>
      </pc:sldChg>
      <pc:sldChg chg="modSp mod">
        <pc:chgData name="Bergert, Stacy" userId="30fb7e42-c914-438c-b7e9-99f1901fb5dc" providerId="ADAL" clId="{FBE36630-DECA-44B6-B3DF-6AF1F825EB7C}" dt="2020-07-09T13:52:33.084" v="41" actId="207"/>
        <pc:sldMkLst>
          <pc:docMk/>
          <pc:sldMk cId="806755472" sldId="283"/>
        </pc:sldMkLst>
        <pc:spChg chg="mod">
          <ac:chgData name="Bergert, Stacy" userId="30fb7e42-c914-438c-b7e9-99f1901fb5dc" providerId="ADAL" clId="{FBE36630-DECA-44B6-B3DF-6AF1F825EB7C}" dt="2020-07-09T13:52:08.878" v="40" actId="207"/>
          <ac:spMkLst>
            <pc:docMk/>
            <pc:sldMk cId="806755472" sldId="283"/>
            <ac:spMk id="9" creationId="{811F6FAF-52D3-433B-A1BB-AC7603F2084B}"/>
          </ac:spMkLst>
        </pc:spChg>
        <pc:spChg chg="mod">
          <ac:chgData name="Bergert, Stacy" userId="30fb7e42-c914-438c-b7e9-99f1901fb5dc" providerId="ADAL" clId="{FBE36630-DECA-44B6-B3DF-6AF1F825EB7C}" dt="2020-07-09T13:52:33.084" v="41" actId="207"/>
          <ac:spMkLst>
            <pc:docMk/>
            <pc:sldMk cId="806755472" sldId="283"/>
            <ac:spMk id="12" creationId="{DAE90BAF-963E-404B-9C18-D79513737767}"/>
          </ac:spMkLst>
        </pc:spChg>
      </pc:sldChg>
      <pc:sldChg chg="addSp modSp mod">
        <pc:chgData name="Bergert, Stacy" userId="30fb7e42-c914-438c-b7e9-99f1901fb5dc" providerId="ADAL" clId="{FBE36630-DECA-44B6-B3DF-6AF1F825EB7C}" dt="2020-07-09T17:55:34.935" v="2087" actId="20577"/>
        <pc:sldMkLst>
          <pc:docMk/>
          <pc:sldMk cId="350868640" sldId="284"/>
        </pc:sldMkLst>
        <pc:spChg chg="mod">
          <ac:chgData name="Bergert, Stacy" userId="30fb7e42-c914-438c-b7e9-99f1901fb5dc" providerId="ADAL" clId="{FBE36630-DECA-44B6-B3DF-6AF1F825EB7C}" dt="2020-07-09T17:55:08.260" v="2060" actId="20577"/>
          <ac:spMkLst>
            <pc:docMk/>
            <pc:sldMk cId="350868640" sldId="284"/>
            <ac:spMk id="6" creationId="{D301B4E5-C1BC-406B-822B-CDACC903C982}"/>
          </ac:spMkLst>
        </pc:spChg>
        <pc:spChg chg="mod">
          <ac:chgData name="Bergert, Stacy" userId="30fb7e42-c914-438c-b7e9-99f1901fb5dc" providerId="ADAL" clId="{FBE36630-DECA-44B6-B3DF-6AF1F825EB7C}" dt="2020-07-09T17:55:34.935" v="2087" actId="20577"/>
          <ac:spMkLst>
            <pc:docMk/>
            <pc:sldMk cId="350868640" sldId="284"/>
            <ac:spMk id="28" creationId="{A87CF21C-5F4D-4DDE-924C-BBF940F96B88}"/>
          </ac:spMkLst>
        </pc:spChg>
        <pc:cxnChg chg="add mod">
          <ac:chgData name="Bergert, Stacy" userId="30fb7e42-c914-438c-b7e9-99f1901fb5dc" providerId="ADAL" clId="{FBE36630-DECA-44B6-B3DF-6AF1F825EB7C}" dt="2020-07-09T17:54:12.872" v="1968" actId="692"/>
          <ac:cxnSpMkLst>
            <pc:docMk/>
            <pc:sldMk cId="350868640" sldId="284"/>
            <ac:cxnSpMk id="9" creationId="{5D7FCFDA-333B-42E4-AF42-C4DA7A64E538}"/>
          </ac:cxnSpMkLst>
        </pc:cxnChg>
      </pc:sldChg>
      <pc:sldChg chg="modSp mod">
        <pc:chgData name="Bergert, Stacy" userId="30fb7e42-c914-438c-b7e9-99f1901fb5dc" providerId="ADAL" clId="{FBE36630-DECA-44B6-B3DF-6AF1F825EB7C}" dt="2020-07-09T17:31:21.197" v="1553" actId="20577"/>
        <pc:sldMkLst>
          <pc:docMk/>
          <pc:sldMk cId="4153678306" sldId="296"/>
        </pc:sldMkLst>
        <pc:spChg chg="mod">
          <ac:chgData name="Bergert, Stacy" userId="30fb7e42-c914-438c-b7e9-99f1901fb5dc" providerId="ADAL" clId="{FBE36630-DECA-44B6-B3DF-6AF1F825EB7C}" dt="2020-07-09T17:31:08.541" v="1537" actId="27636"/>
          <ac:spMkLst>
            <pc:docMk/>
            <pc:sldMk cId="4153678306" sldId="296"/>
            <ac:spMk id="6" creationId="{50A3BCC3-A277-4C0B-9EBA-EB53990D8EBD}"/>
          </ac:spMkLst>
        </pc:spChg>
        <pc:spChg chg="mod">
          <ac:chgData name="Bergert, Stacy" userId="30fb7e42-c914-438c-b7e9-99f1901fb5dc" providerId="ADAL" clId="{FBE36630-DECA-44B6-B3DF-6AF1F825EB7C}" dt="2020-07-09T17:31:21.197" v="1553" actId="20577"/>
          <ac:spMkLst>
            <pc:docMk/>
            <pc:sldMk cId="4153678306" sldId="296"/>
            <ac:spMk id="14" creationId="{6C38D7A9-9299-4108-BB08-026F4B9CAE7B}"/>
          </ac:spMkLst>
        </pc:spChg>
      </pc:sldChg>
      <pc:sldChg chg="del">
        <pc:chgData name="Bergert, Stacy" userId="30fb7e42-c914-438c-b7e9-99f1901fb5dc" providerId="ADAL" clId="{FBE36630-DECA-44B6-B3DF-6AF1F825EB7C}" dt="2020-07-09T17:29:35.060" v="1457" actId="2696"/>
        <pc:sldMkLst>
          <pc:docMk/>
          <pc:sldMk cId="1123009442" sldId="306"/>
        </pc:sldMkLst>
      </pc:sldChg>
      <pc:sldChg chg="modSp mod">
        <pc:chgData name="Bergert, Stacy" userId="30fb7e42-c914-438c-b7e9-99f1901fb5dc" providerId="ADAL" clId="{FBE36630-DECA-44B6-B3DF-6AF1F825EB7C}" dt="2020-07-09T17:52:53.558" v="1961" actId="20577"/>
        <pc:sldMkLst>
          <pc:docMk/>
          <pc:sldMk cId="4228908307" sldId="308"/>
        </pc:sldMkLst>
        <pc:spChg chg="mod">
          <ac:chgData name="Bergert, Stacy" userId="30fb7e42-c914-438c-b7e9-99f1901fb5dc" providerId="ADAL" clId="{FBE36630-DECA-44B6-B3DF-6AF1F825EB7C}" dt="2020-07-09T17:52:53.558" v="1961" actId="20577"/>
          <ac:spMkLst>
            <pc:docMk/>
            <pc:sldMk cId="4228908307" sldId="308"/>
            <ac:spMk id="7" creationId="{BB022C7E-802F-4FB1-9CEE-52DDAB82C785}"/>
          </ac:spMkLst>
        </pc:spChg>
      </pc:sldChg>
      <pc:sldChg chg="delSp mod">
        <pc:chgData name="Bergert, Stacy" userId="30fb7e42-c914-438c-b7e9-99f1901fb5dc" providerId="ADAL" clId="{FBE36630-DECA-44B6-B3DF-6AF1F825EB7C}" dt="2020-07-09T18:29:31.960" v="2925" actId="478"/>
        <pc:sldMkLst>
          <pc:docMk/>
          <pc:sldMk cId="3636191184" sldId="310"/>
        </pc:sldMkLst>
        <pc:spChg chg="del">
          <ac:chgData name="Bergert, Stacy" userId="30fb7e42-c914-438c-b7e9-99f1901fb5dc" providerId="ADAL" clId="{FBE36630-DECA-44B6-B3DF-6AF1F825EB7C}" dt="2020-07-09T18:29:31.960" v="2925" actId="478"/>
          <ac:spMkLst>
            <pc:docMk/>
            <pc:sldMk cId="3636191184" sldId="310"/>
            <ac:spMk id="10" creationId="{3A2ACD0D-3D84-4ABE-8DBD-D832E50E04DE}"/>
          </ac:spMkLst>
        </pc:spChg>
      </pc:sldChg>
      <pc:sldChg chg="addSp modSp mod setBg setClrOvrMap">
        <pc:chgData name="Bergert, Stacy" userId="30fb7e42-c914-438c-b7e9-99f1901fb5dc" providerId="ADAL" clId="{FBE36630-DECA-44B6-B3DF-6AF1F825EB7C}" dt="2020-07-09T14:18:44.833" v="203" actId="20577"/>
        <pc:sldMkLst>
          <pc:docMk/>
          <pc:sldMk cId="1901391267" sldId="311"/>
        </pc:sldMkLst>
        <pc:spChg chg="mod ord">
          <ac:chgData name="Bergert, Stacy" userId="30fb7e42-c914-438c-b7e9-99f1901fb5dc" providerId="ADAL" clId="{FBE36630-DECA-44B6-B3DF-6AF1F825EB7C}" dt="2020-07-09T14:18:23.420" v="195" actId="26606"/>
          <ac:spMkLst>
            <pc:docMk/>
            <pc:sldMk cId="1901391267" sldId="311"/>
            <ac:spMk id="2" creationId="{DFD2FDEB-36DC-4266-A3FE-72EFF968CB4A}"/>
          </ac:spMkLst>
        </pc:spChg>
        <pc:spChg chg="mod">
          <ac:chgData name="Bergert, Stacy" userId="30fb7e42-c914-438c-b7e9-99f1901fb5dc" providerId="ADAL" clId="{FBE36630-DECA-44B6-B3DF-6AF1F825EB7C}" dt="2020-07-09T14:18:44.833" v="203" actId="20577"/>
          <ac:spMkLst>
            <pc:docMk/>
            <pc:sldMk cId="1901391267" sldId="311"/>
            <ac:spMk id="3" creationId="{AEE6E8D7-BABF-4D5E-A657-5086FEFD91C3}"/>
          </ac:spMkLst>
        </pc:spChg>
        <pc:spChg chg="add">
          <ac:chgData name="Bergert, Stacy" userId="30fb7e42-c914-438c-b7e9-99f1901fb5dc" providerId="ADAL" clId="{FBE36630-DECA-44B6-B3DF-6AF1F825EB7C}" dt="2020-07-09T14:18:23.420" v="195" actId="26606"/>
          <ac:spMkLst>
            <pc:docMk/>
            <pc:sldMk cId="1901391267" sldId="311"/>
            <ac:spMk id="12" creationId="{4FA533C5-33E3-4611-AF9F-72811D8B26A6}"/>
          </ac:spMkLst>
        </pc:spChg>
        <pc:spChg chg="add">
          <ac:chgData name="Bergert, Stacy" userId="30fb7e42-c914-438c-b7e9-99f1901fb5dc" providerId="ADAL" clId="{FBE36630-DECA-44B6-B3DF-6AF1F825EB7C}" dt="2020-07-09T14:18:23.420" v="195" actId="26606"/>
          <ac:spMkLst>
            <pc:docMk/>
            <pc:sldMk cId="1901391267" sldId="311"/>
            <ac:spMk id="18" creationId="{87F0FDC4-AD8C-47D9-9131-623C98ADB0AE}"/>
          </ac:spMkLst>
        </pc:spChg>
        <pc:spChg chg="add">
          <ac:chgData name="Bergert, Stacy" userId="30fb7e42-c914-438c-b7e9-99f1901fb5dc" providerId="ADAL" clId="{FBE36630-DECA-44B6-B3DF-6AF1F825EB7C}" dt="2020-07-09T14:18:23.420" v="195" actId="26606"/>
          <ac:spMkLst>
            <pc:docMk/>
            <pc:sldMk cId="1901391267" sldId="311"/>
            <ac:spMk id="20" creationId="{F21B5EDC-5485-4264-891C-5B291E5397A5}"/>
          </ac:spMkLst>
        </pc:spChg>
        <pc:spChg chg="add">
          <ac:chgData name="Bergert, Stacy" userId="30fb7e42-c914-438c-b7e9-99f1901fb5dc" providerId="ADAL" clId="{FBE36630-DECA-44B6-B3DF-6AF1F825EB7C}" dt="2020-07-09T14:18:23.420" v="195" actId="26606"/>
          <ac:spMkLst>
            <pc:docMk/>
            <pc:sldMk cId="1901391267" sldId="311"/>
            <ac:spMk id="22" creationId="{E7ADA758-6D6A-4E4E-88F7-1B5038A0EF3E}"/>
          </ac:spMkLst>
        </pc:spChg>
        <pc:spChg chg="add">
          <ac:chgData name="Bergert, Stacy" userId="30fb7e42-c914-438c-b7e9-99f1901fb5dc" providerId="ADAL" clId="{FBE36630-DECA-44B6-B3DF-6AF1F825EB7C}" dt="2020-07-09T14:18:23.420" v="195" actId="26606"/>
          <ac:spMkLst>
            <pc:docMk/>
            <pc:sldMk cId="1901391267" sldId="311"/>
            <ac:spMk id="24" creationId="{96D7C53C-B0E3-427C-B58C-BBF279079FA4}"/>
          </ac:spMkLst>
        </pc:spChg>
        <pc:picChg chg="add">
          <ac:chgData name="Bergert, Stacy" userId="30fb7e42-c914-438c-b7e9-99f1901fb5dc" providerId="ADAL" clId="{FBE36630-DECA-44B6-B3DF-6AF1F825EB7C}" dt="2020-07-09T14:18:23.420" v="195" actId="26606"/>
          <ac:picMkLst>
            <pc:docMk/>
            <pc:sldMk cId="1901391267" sldId="311"/>
            <ac:picMk id="8" creationId="{91B28F63-CF00-448F-B141-FE33C33B1891}"/>
          </ac:picMkLst>
        </pc:picChg>
        <pc:picChg chg="add">
          <ac:chgData name="Bergert, Stacy" userId="30fb7e42-c914-438c-b7e9-99f1901fb5dc" providerId="ADAL" clId="{FBE36630-DECA-44B6-B3DF-6AF1F825EB7C}" dt="2020-07-09T14:18:23.420" v="195" actId="26606"/>
          <ac:picMkLst>
            <pc:docMk/>
            <pc:sldMk cId="1901391267" sldId="311"/>
            <ac:picMk id="10" creationId="{2AE609E2-8522-44E4-9077-980E5BCF3E14}"/>
          </ac:picMkLst>
        </pc:picChg>
        <pc:picChg chg="add">
          <ac:chgData name="Bergert, Stacy" userId="30fb7e42-c914-438c-b7e9-99f1901fb5dc" providerId="ADAL" clId="{FBE36630-DECA-44B6-B3DF-6AF1F825EB7C}" dt="2020-07-09T14:18:23.420" v="195" actId="26606"/>
          <ac:picMkLst>
            <pc:docMk/>
            <pc:sldMk cId="1901391267" sldId="311"/>
            <ac:picMk id="14" creationId="{8949AD42-25FD-4C3D-9EEE-B7FEC5809988}"/>
          </ac:picMkLst>
        </pc:picChg>
        <pc:picChg chg="add">
          <ac:chgData name="Bergert, Stacy" userId="30fb7e42-c914-438c-b7e9-99f1901fb5dc" providerId="ADAL" clId="{FBE36630-DECA-44B6-B3DF-6AF1F825EB7C}" dt="2020-07-09T14:18:23.420" v="195" actId="26606"/>
          <ac:picMkLst>
            <pc:docMk/>
            <pc:sldMk cId="1901391267" sldId="311"/>
            <ac:picMk id="16" creationId="{6AC7D913-60B7-4603-881B-831DA5D3A940}"/>
          </ac:picMkLst>
        </pc:picChg>
      </pc:sldChg>
      <pc:sldChg chg="addSp delSp modSp mod setBg setClrOvrMap">
        <pc:chgData name="Bergert, Stacy" userId="30fb7e42-c914-438c-b7e9-99f1901fb5dc" providerId="ADAL" clId="{FBE36630-DECA-44B6-B3DF-6AF1F825EB7C}" dt="2020-07-09T14:22:24.651" v="223" actId="26606"/>
        <pc:sldMkLst>
          <pc:docMk/>
          <pc:sldMk cId="603168084" sldId="312"/>
        </pc:sldMkLst>
        <pc:spChg chg="mod">
          <ac:chgData name="Bergert, Stacy" userId="30fb7e42-c914-438c-b7e9-99f1901fb5dc" providerId="ADAL" clId="{FBE36630-DECA-44B6-B3DF-6AF1F825EB7C}" dt="2020-07-09T14:22:24.651" v="223" actId="26606"/>
          <ac:spMkLst>
            <pc:docMk/>
            <pc:sldMk cId="603168084" sldId="312"/>
            <ac:spMk id="2" creationId="{DFD2FDEB-36DC-4266-A3FE-72EFF968CB4A}"/>
          </ac:spMkLst>
        </pc:spChg>
        <pc:spChg chg="mod">
          <ac:chgData name="Bergert, Stacy" userId="30fb7e42-c914-438c-b7e9-99f1901fb5dc" providerId="ADAL" clId="{FBE36630-DECA-44B6-B3DF-6AF1F825EB7C}" dt="2020-07-09T14:22:24.651" v="223" actId="26606"/>
          <ac:spMkLst>
            <pc:docMk/>
            <pc:sldMk cId="603168084" sldId="312"/>
            <ac:spMk id="3" creationId="{AEE6E8D7-BABF-4D5E-A657-5086FEFD91C3}"/>
          </ac:spMkLst>
        </pc:spChg>
        <pc:spChg chg="add del">
          <ac:chgData name="Bergert, Stacy" userId="30fb7e42-c914-438c-b7e9-99f1901fb5dc" providerId="ADAL" clId="{FBE36630-DECA-44B6-B3DF-6AF1F825EB7C}" dt="2020-07-09T14:22:24.651" v="223" actId="26606"/>
          <ac:spMkLst>
            <pc:docMk/>
            <pc:sldMk cId="603168084" sldId="312"/>
            <ac:spMk id="12" creationId="{4FA533C5-33E3-4611-AF9F-72811D8B26A6}"/>
          </ac:spMkLst>
        </pc:spChg>
        <pc:spChg chg="add del">
          <ac:chgData name="Bergert, Stacy" userId="30fb7e42-c914-438c-b7e9-99f1901fb5dc" providerId="ADAL" clId="{FBE36630-DECA-44B6-B3DF-6AF1F825EB7C}" dt="2020-07-09T14:22:24.651" v="223" actId="26606"/>
          <ac:spMkLst>
            <pc:docMk/>
            <pc:sldMk cId="603168084" sldId="312"/>
            <ac:spMk id="18" creationId="{87F0FDC4-AD8C-47D9-9131-623C98ADB0AE}"/>
          </ac:spMkLst>
        </pc:spChg>
        <pc:spChg chg="add del">
          <ac:chgData name="Bergert, Stacy" userId="30fb7e42-c914-438c-b7e9-99f1901fb5dc" providerId="ADAL" clId="{FBE36630-DECA-44B6-B3DF-6AF1F825EB7C}" dt="2020-07-09T14:22:24.651" v="223" actId="26606"/>
          <ac:spMkLst>
            <pc:docMk/>
            <pc:sldMk cId="603168084" sldId="312"/>
            <ac:spMk id="20" creationId="{59EC6FFF-3949-4638-A265-B1515909B9FA}"/>
          </ac:spMkLst>
        </pc:spChg>
        <pc:spChg chg="add del">
          <ac:chgData name="Bergert, Stacy" userId="30fb7e42-c914-438c-b7e9-99f1901fb5dc" providerId="ADAL" clId="{FBE36630-DECA-44B6-B3DF-6AF1F825EB7C}" dt="2020-07-09T14:22:24.651" v="223" actId="26606"/>
          <ac:spMkLst>
            <pc:docMk/>
            <pc:sldMk cId="603168084" sldId="312"/>
            <ac:spMk id="22" creationId="{8C05BC5F-3118-49D0-B18C-5D9CC922C23D}"/>
          </ac:spMkLst>
        </pc:spChg>
        <pc:spChg chg="add del">
          <ac:chgData name="Bergert, Stacy" userId="30fb7e42-c914-438c-b7e9-99f1901fb5dc" providerId="ADAL" clId="{FBE36630-DECA-44B6-B3DF-6AF1F825EB7C}" dt="2020-07-09T14:22:24.651" v="223" actId="26606"/>
          <ac:spMkLst>
            <pc:docMk/>
            <pc:sldMk cId="603168084" sldId="312"/>
            <ac:spMk id="24" creationId="{9A4B1E59-3C8A-453C-B841-6AB3B0CF7069}"/>
          </ac:spMkLst>
        </pc:spChg>
        <pc:spChg chg="add">
          <ac:chgData name="Bergert, Stacy" userId="30fb7e42-c914-438c-b7e9-99f1901fb5dc" providerId="ADAL" clId="{FBE36630-DECA-44B6-B3DF-6AF1F825EB7C}" dt="2020-07-09T14:22:24.651" v="223" actId="26606"/>
          <ac:spMkLst>
            <pc:docMk/>
            <pc:sldMk cId="603168084" sldId="312"/>
            <ac:spMk id="33" creationId="{4AC0CD9D-7610-4620-93B4-798CCD9AB581}"/>
          </ac:spMkLst>
        </pc:spChg>
        <pc:spChg chg="add">
          <ac:chgData name="Bergert, Stacy" userId="30fb7e42-c914-438c-b7e9-99f1901fb5dc" providerId="ADAL" clId="{FBE36630-DECA-44B6-B3DF-6AF1F825EB7C}" dt="2020-07-09T14:22:24.651" v="223" actId="26606"/>
          <ac:spMkLst>
            <pc:docMk/>
            <pc:sldMk cId="603168084" sldId="312"/>
            <ac:spMk id="39" creationId="{DE4D62F9-188E-4530-84C2-24BDEE4BEB82}"/>
          </ac:spMkLst>
        </pc:spChg>
        <pc:spChg chg="add">
          <ac:chgData name="Bergert, Stacy" userId="30fb7e42-c914-438c-b7e9-99f1901fb5dc" providerId="ADAL" clId="{FBE36630-DECA-44B6-B3DF-6AF1F825EB7C}" dt="2020-07-09T14:22:24.651" v="223" actId="26606"/>
          <ac:spMkLst>
            <pc:docMk/>
            <pc:sldMk cId="603168084" sldId="312"/>
            <ac:spMk id="41" creationId="{C72330AA-E11E-458E-8798-12C7F77383B8}"/>
          </ac:spMkLst>
        </pc:spChg>
        <pc:spChg chg="add">
          <ac:chgData name="Bergert, Stacy" userId="30fb7e42-c914-438c-b7e9-99f1901fb5dc" providerId="ADAL" clId="{FBE36630-DECA-44B6-B3DF-6AF1F825EB7C}" dt="2020-07-09T14:22:24.651" v="223" actId="26606"/>
          <ac:spMkLst>
            <pc:docMk/>
            <pc:sldMk cId="603168084" sldId="312"/>
            <ac:spMk id="43" creationId="{A6BDC1B0-0C91-4230-BFEB-9C8ED19B9A3A}"/>
          </ac:spMkLst>
        </pc:spChg>
        <pc:spChg chg="add">
          <ac:chgData name="Bergert, Stacy" userId="30fb7e42-c914-438c-b7e9-99f1901fb5dc" providerId="ADAL" clId="{FBE36630-DECA-44B6-B3DF-6AF1F825EB7C}" dt="2020-07-09T14:22:24.651" v="223" actId="26606"/>
          <ac:spMkLst>
            <pc:docMk/>
            <pc:sldMk cId="603168084" sldId="312"/>
            <ac:spMk id="45" creationId="{68E0A26E-4EA8-4E6C-97A2-7B6C1C13F8CF}"/>
          </ac:spMkLst>
        </pc:spChg>
        <pc:spChg chg="add">
          <ac:chgData name="Bergert, Stacy" userId="30fb7e42-c914-438c-b7e9-99f1901fb5dc" providerId="ADAL" clId="{FBE36630-DECA-44B6-B3DF-6AF1F825EB7C}" dt="2020-07-09T14:22:24.651" v="223" actId="26606"/>
          <ac:spMkLst>
            <pc:docMk/>
            <pc:sldMk cId="603168084" sldId="312"/>
            <ac:spMk id="47" creationId="{C1841CC0-B7A9-4828-B82F-9C6B433BDCAE}"/>
          </ac:spMkLst>
        </pc:spChg>
        <pc:grpChg chg="add">
          <ac:chgData name="Bergert, Stacy" userId="30fb7e42-c914-438c-b7e9-99f1901fb5dc" providerId="ADAL" clId="{FBE36630-DECA-44B6-B3DF-6AF1F825EB7C}" dt="2020-07-09T14:22:24.651" v="223" actId="26606"/>
          <ac:grpSpMkLst>
            <pc:docMk/>
            <pc:sldMk cId="603168084" sldId="312"/>
            <ac:grpSpMk id="49" creationId="{08E05919-D800-40FD-A3BD-4B9CC4078E7A}"/>
          </ac:grpSpMkLst>
        </pc:grpChg>
        <pc:picChg chg="add mod">
          <ac:chgData name="Bergert, Stacy" userId="30fb7e42-c914-438c-b7e9-99f1901fb5dc" providerId="ADAL" clId="{FBE36630-DECA-44B6-B3DF-6AF1F825EB7C}" dt="2020-07-09T14:22:24.651" v="223" actId="26606"/>
          <ac:picMkLst>
            <pc:docMk/>
            <pc:sldMk cId="603168084" sldId="312"/>
            <ac:picMk id="5" creationId="{B6A48C2B-B015-4B64-8C5C-97A8034F4C30}"/>
          </ac:picMkLst>
        </pc:picChg>
        <pc:picChg chg="add del">
          <ac:chgData name="Bergert, Stacy" userId="30fb7e42-c914-438c-b7e9-99f1901fb5dc" providerId="ADAL" clId="{FBE36630-DECA-44B6-B3DF-6AF1F825EB7C}" dt="2020-07-09T14:22:24.651" v="223" actId="26606"/>
          <ac:picMkLst>
            <pc:docMk/>
            <pc:sldMk cId="603168084" sldId="312"/>
            <ac:picMk id="8" creationId="{91B28F63-CF00-448F-B141-FE33C33B1891}"/>
          </ac:picMkLst>
        </pc:picChg>
        <pc:picChg chg="add del">
          <ac:chgData name="Bergert, Stacy" userId="30fb7e42-c914-438c-b7e9-99f1901fb5dc" providerId="ADAL" clId="{FBE36630-DECA-44B6-B3DF-6AF1F825EB7C}" dt="2020-07-09T14:22:24.651" v="223" actId="26606"/>
          <ac:picMkLst>
            <pc:docMk/>
            <pc:sldMk cId="603168084" sldId="312"/>
            <ac:picMk id="10" creationId="{2AE609E2-8522-44E4-9077-980E5BCF3E14}"/>
          </ac:picMkLst>
        </pc:picChg>
        <pc:picChg chg="add del">
          <ac:chgData name="Bergert, Stacy" userId="30fb7e42-c914-438c-b7e9-99f1901fb5dc" providerId="ADAL" clId="{FBE36630-DECA-44B6-B3DF-6AF1F825EB7C}" dt="2020-07-09T14:22:24.651" v="223" actId="26606"/>
          <ac:picMkLst>
            <pc:docMk/>
            <pc:sldMk cId="603168084" sldId="312"/>
            <ac:picMk id="14" creationId="{8949AD42-25FD-4C3D-9EEE-B7FEC5809988}"/>
          </ac:picMkLst>
        </pc:picChg>
        <pc:picChg chg="add del">
          <ac:chgData name="Bergert, Stacy" userId="30fb7e42-c914-438c-b7e9-99f1901fb5dc" providerId="ADAL" clId="{FBE36630-DECA-44B6-B3DF-6AF1F825EB7C}" dt="2020-07-09T14:22:24.651" v="223" actId="26606"/>
          <ac:picMkLst>
            <pc:docMk/>
            <pc:sldMk cId="603168084" sldId="312"/>
            <ac:picMk id="16" creationId="{6AC7D913-60B7-4603-881B-831DA5D3A940}"/>
          </ac:picMkLst>
        </pc:picChg>
        <pc:picChg chg="add">
          <ac:chgData name="Bergert, Stacy" userId="30fb7e42-c914-438c-b7e9-99f1901fb5dc" providerId="ADAL" clId="{FBE36630-DECA-44B6-B3DF-6AF1F825EB7C}" dt="2020-07-09T14:22:24.651" v="223" actId="26606"/>
          <ac:picMkLst>
            <pc:docMk/>
            <pc:sldMk cId="603168084" sldId="312"/>
            <ac:picMk id="29" creationId="{41B68C77-138E-4BF7-A276-BD0C78A4219F}"/>
          </ac:picMkLst>
        </pc:picChg>
        <pc:picChg chg="add">
          <ac:chgData name="Bergert, Stacy" userId="30fb7e42-c914-438c-b7e9-99f1901fb5dc" providerId="ADAL" clId="{FBE36630-DECA-44B6-B3DF-6AF1F825EB7C}" dt="2020-07-09T14:22:24.651" v="223" actId="26606"/>
          <ac:picMkLst>
            <pc:docMk/>
            <pc:sldMk cId="603168084" sldId="312"/>
            <ac:picMk id="31" creationId="{7C268552-D473-46ED-B1B8-422042C4DEF1}"/>
          </ac:picMkLst>
        </pc:picChg>
        <pc:picChg chg="add">
          <ac:chgData name="Bergert, Stacy" userId="30fb7e42-c914-438c-b7e9-99f1901fb5dc" providerId="ADAL" clId="{FBE36630-DECA-44B6-B3DF-6AF1F825EB7C}" dt="2020-07-09T14:22:24.651" v="223" actId="26606"/>
          <ac:picMkLst>
            <pc:docMk/>
            <pc:sldMk cId="603168084" sldId="312"/>
            <ac:picMk id="35" creationId="{B9238B3E-24AA-439A-B527-6C5DF6D72145}"/>
          </ac:picMkLst>
        </pc:picChg>
        <pc:picChg chg="add">
          <ac:chgData name="Bergert, Stacy" userId="30fb7e42-c914-438c-b7e9-99f1901fb5dc" providerId="ADAL" clId="{FBE36630-DECA-44B6-B3DF-6AF1F825EB7C}" dt="2020-07-09T14:22:24.651" v="223" actId="26606"/>
          <ac:picMkLst>
            <pc:docMk/>
            <pc:sldMk cId="603168084" sldId="312"/>
            <ac:picMk id="37" creationId="{69F01145-BEA3-4CBF-AA21-10077B948CA8}"/>
          </ac:picMkLst>
        </pc:picChg>
      </pc:sldChg>
      <pc:sldChg chg="addSp delSp modSp mod setBg setClrOvrMap">
        <pc:chgData name="Bergert, Stacy" userId="30fb7e42-c914-438c-b7e9-99f1901fb5dc" providerId="ADAL" clId="{FBE36630-DECA-44B6-B3DF-6AF1F825EB7C}" dt="2020-07-09T14:25:38.264" v="247" actId="14100"/>
        <pc:sldMkLst>
          <pc:docMk/>
          <pc:sldMk cId="3390858535" sldId="313"/>
        </pc:sldMkLst>
        <pc:spChg chg="mod">
          <ac:chgData name="Bergert, Stacy" userId="30fb7e42-c914-438c-b7e9-99f1901fb5dc" providerId="ADAL" clId="{FBE36630-DECA-44B6-B3DF-6AF1F825EB7C}" dt="2020-07-09T14:25:32.618" v="243" actId="26606"/>
          <ac:spMkLst>
            <pc:docMk/>
            <pc:sldMk cId="3390858535" sldId="313"/>
            <ac:spMk id="2" creationId="{DFD2FDEB-36DC-4266-A3FE-72EFF968CB4A}"/>
          </ac:spMkLst>
        </pc:spChg>
        <pc:spChg chg="mod">
          <ac:chgData name="Bergert, Stacy" userId="30fb7e42-c914-438c-b7e9-99f1901fb5dc" providerId="ADAL" clId="{FBE36630-DECA-44B6-B3DF-6AF1F825EB7C}" dt="2020-07-09T14:25:38.264" v="247" actId="14100"/>
          <ac:spMkLst>
            <pc:docMk/>
            <pc:sldMk cId="3390858535" sldId="313"/>
            <ac:spMk id="3" creationId="{AEE6E8D7-BABF-4D5E-A657-5086FEFD91C3}"/>
          </ac:spMkLst>
        </pc:spChg>
        <pc:spChg chg="add del">
          <ac:chgData name="Bergert, Stacy" userId="30fb7e42-c914-438c-b7e9-99f1901fb5dc" providerId="ADAL" clId="{FBE36630-DECA-44B6-B3DF-6AF1F825EB7C}" dt="2020-07-09T14:25:33.858" v="246" actId="26606"/>
          <ac:spMkLst>
            <pc:docMk/>
            <pc:sldMk cId="3390858535" sldId="313"/>
            <ac:spMk id="13" creationId="{989BE678-777B-482A-A616-FEDC47B162E5}"/>
          </ac:spMkLst>
        </pc:spChg>
        <pc:spChg chg="add del">
          <ac:chgData name="Bergert, Stacy" userId="30fb7e42-c914-438c-b7e9-99f1901fb5dc" providerId="ADAL" clId="{FBE36630-DECA-44B6-B3DF-6AF1F825EB7C}" dt="2020-07-09T14:25:20.918" v="239" actId="26606"/>
          <ac:spMkLst>
            <pc:docMk/>
            <pc:sldMk cId="3390858535" sldId="313"/>
            <ac:spMk id="14" creationId="{4AC0CD9D-7610-4620-93B4-798CCD9AB581}"/>
          </ac:spMkLst>
        </pc:spChg>
        <pc:spChg chg="add del">
          <ac:chgData name="Bergert, Stacy" userId="30fb7e42-c914-438c-b7e9-99f1901fb5dc" providerId="ADAL" clId="{FBE36630-DECA-44B6-B3DF-6AF1F825EB7C}" dt="2020-07-09T14:25:33.858" v="246" actId="26606"/>
          <ac:spMkLst>
            <pc:docMk/>
            <pc:sldMk cId="3390858535" sldId="313"/>
            <ac:spMk id="19" creationId="{D28BE0C3-2102-4820-B88B-A448B1840D14}"/>
          </ac:spMkLst>
        </pc:spChg>
        <pc:spChg chg="add del">
          <ac:chgData name="Bergert, Stacy" userId="30fb7e42-c914-438c-b7e9-99f1901fb5dc" providerId="ADAL" clId="{FBE36630-DECA-44B6-B3DF-6AF1F825EB7C}" dt="2020-07-09T14:25:20.918" v="239" actId="26606"/>
          <ac:spMkLst>
            <pc:docMk/>
            <pc:sldMk cId="3390858535" sldId="313"/>
            <ac:spMk id="20" creationId="{DE4D62F9-188E-4530-84C2-24BDEE4BEB82}"/>
          </ac:spMkLst>
        </pc:spChg>
        <pc:spChg chg="add del">
          <ac:chgData name="Bergert, Stacy" userId="30fb7e42-c914-438c-b7e9-99f1901fb5dc" providerId="ADAL" clId="{FBE36630-DECA-44B6-B3DF-6AF1F825EB7C}" dt="2020-07-09T14:25:33.858" v="246" actId="26606"/>
          <ac:spMkLst>
            <pc:docMk/>
            <pc:sldMk cId="3390858535" sldId="313"/>
            <ac:spMk id="21" creationId="{A4322390-8B58-46BE-88EB-D9FD30C08743}"/>
          </ac:spMkLst>
        </pc:spChg>
        <pc:spChg chg="add del">
          <ac:chgData name="Bergert, Stacy" userId="30fb7e42-c914-438c-b7e9-99f1901fb5dc" providerId="ADAL" clId="{FBE36630-DECA-44B6-B3DF-6AF1F825EB7C}" dt="2020-07-09T14:25:20.918" v="239" actId="26606"/>
          <ac:spMkLst>
            <pc:docMk/>
            <pc:sldMk cId="3390858535" sldId="313"/>
            <ac:spMk id="22" creationId="{C6A81905-F480-46A4-BC10-215D24EA1AE6}"/>
          </ac:spMkLst>
        </pc:spChg>
        <pc:spChg chg="add del">
          <ac:chgData name="Bergert, Stacy" userId="30fb7e42-c914-438c-b7e9-99f1901fb5dc" providerId="ADAL" clId="{FBE36630-DECA-44B6-B3DF-6AF1F825EB7C}" dt="2020-07-09T14:25:20.918" v="239" actId="26606"/>
          <ac:spMkLst>
            <pc:docMk/>
            <pc:sldMk cId="3390858535" sldId="313"/>
            <ac:spMk id="24" creationId="{36FD4D9D-3784-41E8-8405-A42B72F51331}"/>
          </ac:spMkLst>
        </pc:spChg>
        <pc:spChg chg="add del">
          <ac:chgData name="Bergert, Stacy" userId="30fb7e42-c914-438c-b7e9-99f1901fb5dc" providerId="ADAL" clId="{FBE36630-DECA-44B6-B3DF-6AF1F825EB7C}" dt="2020-07-09T14:25:20.918" v="239" actId="26606"/>
          <ac:spMkLst>
            <pc:docMk/>
            <pc:sldMk cId="3390858535" sldId="313"/>
            <ac:spMk id="26" creationId="{09811DF6-66E4-43D5-B564-3151796531ED}"/>
          </ac:spMkLst>
        </pc:spChg>
        <pc:spChg chg="add del">
          <ac:chgData name="Bergert, Stacy" userId="30fb7e42-c914-438c-b7e9-99f1901fb5dc" providerId="ADAL" clId="{FBE36630-DECA-44B6-B3DF-6AF1F825EB7C}" dt="2020-07-09T14:25:20.918" v="239" actId="26606"/>
          <ac:spMkLst>
            <pc:docMk/>
            <pc:sldMk cId="3390858535" sldId="313"/>
            <ac:spMk id="28" creationId="{60817A52-B891-4228-A61E-0C0A57632DDA}"/>
          </ac:spMkLst>
        </pc:spChg>
        <pc:spChg chg="add del">
          <ac:chgData name="Bergert, Stacy" userId="30fb7e42-c914-438c-b7e9-99f1901fb5dc" providerId="ADAL" clId="{FBE36630-DECA-44B6-B3DF-6AF1F825EB7C}" dt="2020-07-09T14:25:32.618" v="243" actId="26606"/>
          <ac:spMkLst>
            <pc:docMk/>
            <pc:sldMk cId="3390858535" sldId="313"/>
            <ac:spMk id="30" creationId="{989BE678-777B-482A-A616-FEDC47B162E5}"/>
          </ac:spMkLst>
        </pc:spChg>
        <pc:spChg chg="add del">
          <ac:chgData name="Bergert, Stacy" userId="30fb7e42-c914-438c-b7e9-99f1901fb5dc" providerId="ADAL" clId="{FBE36630-DECA-44B6-B3DF-6AF1F825EB7C}" dt="2020-07-09T14:25:32.618" v="243" actId="26606"/>
          <ac:spMkLst>
            <pc:docMk/>
            <pc:sldMk cId="3390858535" sldId="313"/>
            <ac:spMk id="36" creationId="{D28BE0C3-2102-4820-B88B-A448B1840D14}"/>
          </ac:spMkLst>
        </pc:spChg>
        <pc:spChg chg="add del">
          <ac:chgData name="Bergert, Stacy" userId="30fb7e42-c914-438c-b7e9-99f1901fb5dc" providerId="ADAL" clId="{FBE36630-DECA-44B6-B3DF-6AF1F825EB7C}" dt="2020-07-09T14:25:32.618" v="243" actId="26606"/>
          <ac:spMkLst>
            <pc:docMk/>
            <pc:sldMk cId="3390858535" sldId="313"/>
            <ac:spMk id="38" creationId="{C885E190-58DD-42DD-A4A8-401E15C92A52}"/>
          </ac:spMkLst>
        </pc:spChg>
        <pc:spChg chg="add del">
          <ac:chgData name="Bergert, Stacy" userId="30fb7e42-c914-438c-b7e9-99f1901fb5dc" providerId="ADAL" clId="{FBE36630-DECA-44B6-B3DF-6AF1F825EB7C}" dt="2020-07-09T14:25:33.842" v="245" actId="26606"/>
          <ac:spMkLst>
            <pc:docMk/>
            <pc:sldMk cId="3390858535" sldId="313"/>
            <ac:spMk id="42" creationId="{989BE678-777B-482A-A616-FEDC47B162E5}"/>
          </ac:spMkLst>
        </pc:spChg>
        <pc:spChg chg="add del">
          <ac:chgData name="Bergert, Stacy" userId="30fb7e42-c914-438c-b7e9-99f1901fb5dc" providerId="ADAL" clId="{FBE36630-DECA-44B6-B3DF-6AF1F825EB7C}" dt="2020-07-09T14:25:33.842" v="245" actId="26606"/>
          <ac:spMkLst>
            <pc:docMk/>
            <pc:sldMk cId="3390858535" sldId="313"/>
            <ac:spMk id="45" creationId="{D28BE0C3-2102-4820-B88B-A448B1840D14}"/>
          </ac:spMkLst>
        </pc:spChg>
        <pc:spChg chg="add del">
          <ac:chgData name="Bergert, Stacy" userId="30fb7e42-c914-438c-b7e9-99f1901fb5dc" providerId="ADAL" clId="{FBE36630-DECA-44B6-B3DF-6AF1F825EB7C}" dt="2020-07-09T14:25:33.842" v="245" actId="26606"/>
          <ac:spMkLst>
            <pc:docMk/>
            <pc:sldMk cId="3390858535" sldId="313"/>
            <ac:spMk id="46" creationId="{A4322390-8B58-46BE-88EB-D9FD30C08743}"/>
          </ac:spMkLst>
        </pc:spChg>
        <pc:spChg chg="add">
          <ac:chgData name="Bergert, Stacy" userId="30fb7e42-c914-438c-b7e9-99f1901fb5dc" providerId="ADAL" clId="{FBE36630-DECA-44B6-B3DF-6AF1F825EB7C}" dt="2020-07-09T14:25:33.858" v="246" actId="26606"/>
          <ac:spMkLst>
            <pc:docMk/>
            <pc:sldMk cId="3390858535" sldId="313"/>
            <ac:spMk id="50" creationId="{989BE678-777B-482A-A616-FEDC47B162E5}"/>
          </ac:spMkLst>
        </pc:spChg>
        <pc:spChg chg="add">
          <ac:chgData name="Bergert, Stacy" userId="30fb7e42-c914-438c-b7e9-99f1901fb5dc" providerId="ADAL" clId="{FBE36630-DECA-44B6-B3DF-6AF1F825EB7C}" dt="2020-07-09T14:25:33.858" v="246" actId="26606"/>
          <ac:spMkLst>
            <pc:docMk/>
            <pc:sldMk cId="3390858535" sldId="313"/>
            <ac:spMk id="53" creationId="{D28BE0C3-2102-4820-B88B-A448B1840D14}"/>
          </ac:spMkLst>
        </pc:spChg>
        <pc:spChg chg="add">
          <ac:chgData name="Bergert, Stacy" userId="30fb7e42-c914-438c-b7e9-99f1901fb5dc" providerId="ADAL" clId="{FBE36630-DECA-44B6-B3DF-6AF1F825EB7C}" dt="2020-07-09T14:25:33.858" v="246" actId="26606"/>
          <ac:spMkLst>
            <pc:docMk/>
            <pc:sldMk cId="3390858535" sldId="313"/>
            <ac:spMk id="54" creationId="{A4322390-8B58-46BE-88EB-D9FD30C08743}"/>
          </ac:spMkLst>
        </pc:spChg>
        <pc:spChg chg="add">
          <ac:chgData name="Bergert, Stacy" userId="30fb7e42-c914-438c-b7e9-99f1901fb5dc" providerId="ADAL" clId="{FBE36630-DECA-44B6-B3DF-6AF1F825EB7C}" dt="2020-07-09T14:25:33.858" v="246" actId="26606"/>
          <ac:spMkLst>
            <pc:docMk/>
            <pc:sldMk cId="3390858535" sldId="313"/>
            <ac:spMk id="55" creationId="{C885E190-58DD-42DD-A4A8-401E15C92A52}"/>
          </ac:spMkLst>
        </pc:spChg>
        <pc:picChg chg="add mod">
          <ac:chgData name="Bergert, Stacy" userId="30fb7e42-c914-438c-b7e9-99f1901fb5dc" providerId="ADAL" clId="{FBE36630-DECA-44B6-B3DF-6AF1F825EB7C}" dt="2020-07-09T14:25:33.858" v="246" actId="26606"/>
          <ac:picMkLst>
            <pc:docMk/>
            <pc:sldMk cId="3390858535" sldId="313"/>
            <ac:picMk id="5" creationId="{75E93B96-9C25-4763-B0D8-F794626B08FB}"/>
          </ac:picMkLst>
        </pc:picChg>
        <pc:picChg chg="add del">
          <ac:chgData name="Bergert, Stacy" userId="30fb7e42-c914-438c-b7e9-99f1901fb5dc" providerId="ADAL" clId="{FBE36630-DECA-44B6-B3DF-6AF1F825EB7C}" dt="2020-07-09T14:25:20.918" v="239" actId="26606"/>
          <ac:picMkLst>
            <pc:docMk/>
            <pc:sldMk cId="3390858535" sldId="313"/>
            <ac:picMk id="7" creationId="{E0FDF58A-6F86-4785-A837-F7FB41348134}"/>
          </ac:picMkLst>
        </pc:picChg>
        <pc:picChg chg="add del">
          <ac:chgData name="Bergert, Stacy" userId="30fb7e42-c914-438c-b7e9-99f1901fb5dc" providerId="ADAL" clId="{FBE36630-DECA-44B6-B3DF-6AF1F825EB7C}" dt="2020-07-09T14:25:33.858" v="246" actId="26606"/>
          <ac:picMkLst>
            <pc:docMk/>
            <pc:sldMk cId="3390858535" sldId="313"/>
            <ac:picMk id="9" creationId="{DF19BAF3-7E20-4B9D-B544-BABAEEA1FA75}"/>
          </ac:picMkLst>
        </pc:picChg>
        <pc:picChg chg="add del">
          <ac:chgData name="Bergert, Stacy" userId="30fb7e42-c914-438c-b7e9-99f1901fb5dc" providerId="ADAL" clId="{FBE36630-DECA-44B6-B3DF-6AF1F825EB7C}" dt="2020-07-09T14:25:20.918" v="239" actId="26606"/>
          <ac:picMkLst>
            <pc:docMk/>
            <pc:sldMk cId="3390858535" sldId="313"/>
            <ac:picMk id="10" creationId="{41B68C77-138E-4BF7-A276-BD0C78A4219F}"/>
          </ac:picMkLst>
        </pc:picChg>
        <pc:picChg chg="add del">
          <ac:chgData name="Bergert, Stacy" userId="30fb7e42-c914-438c-b7e9-99f1901fb5dc" providerId="ADAL" clId="{FBE36630-DECA-44B6-B3DF-6AF1F825EB7C}" dt="2020-07-09T14:25:33.858" v="246" actId="26606"/>
          <ac:picMkLst>
            <pc:docMk/>
            <pc:sldMk cId="3390858535" sldId="313"/>
            <ac:picMk id="11" creationId="{950648F4-ABCD-4DF0-8641-76CFB2354721}"/>
          </ac:picMkLst>
        </pc:picChg>
        <pc:picChg chg="add del">
          <ac:chgData name="Bergert, Stacy" userId="30fb7e42-c914-438c-b7e9-99f1901fb5dc" providerId="ADAL" clId="{FBE36630-DECA-44B6-B3DF-6AF1F825EB7C}" dt="2020-07-09T14:25:20.918" v="239" actId="26606"/>
          <ac:picMkLst>
            <pc:docMk/>
            <pc:sldMk cId="3390858535" sldId="313"/>
            <ac:picMk id="12" creationId="{7C268552-D473-46ED-B1B8-422042C4DEF1}"/>
          </ac:picMkLst>
        </pc:picChg>
        <pc:picChg chg="add del">
          <ac:chgData name="Bergert, Stacy" userId="30fb7e42-c914-438c-b7e9-99f1901fb5dc" providerId="ADAL" clId="{FBE36630-DECA-44B6-B3DF-6AF1F825EB7C}" dt="2020-07-09T14:25:33.858" v="246" actId="26606"/>
          <ac:picMkLst>
            <pc:docMk/>
            <pc:sldMk cId="3390858535" sldId="313"/>
            <ac:picMk id="15" creationId="{CF1EB4BD-9C7E-4AA3-9681-C7EB0DA6250B}"/>
          </ac:picMkLst>
        </pc:picChg>
        <pc:picChg chg="add del">
          <ac:chgData name="Bergert, Stacy" userId="30fb7e42-c914-438c-b7e9-99f1901fb5dc" providerId="ADAL" clId="{FBE36630-DECA-44B6-B3DF-6AF1F825EB7C}" dt="2020-07-09T14:25:20.918" v="239" actId="26606"/>
          <ac:picMkLst>
            <pc:docMk/>
            <pc:sldMk cId="3390858535" sldId="313"/>
            <ac:picMk id="16" creationId="{B9238B3E-24AA-439A-B527-6C5DF6D72145}"/>
          </ac:picMkLst>
        </pc:picChg>
        <pc:picChg chg="add del">
          <ac:chgData name="Bergert, Stacy" userId="30fb7e42-c914-438c-b7e9-99f1901fb5dc" providerId="ADAL" clId="{FBE36630-DECA-44B6-B3DF-6AF1F825EB7C}" dt="2020-07-09T14:25:33.858" v="246" actId="26606"/>
          <ac:picMkLst>
            <pc:docMk/>
            <pc:sldMk cId="3390858535" sldId="313"/>
            <ac:picMk id="17" creationId="{94AAE3AA-3759-4D28-B0EF-575F25A5146C}"/>
          </ac:picMkLst>
        </pc:picChg>
        <pc:picChg chg="add del">
          <ac:chgData name="Bergert, Stacy" userId="30fb7e42-c914-438c-b7e9-99f1901fb5dc" providerId="ADAL" clId="{FBE36630-DECA-44B6-B3DF-6AF1F825EB7C}" dt="2020-07-09T14:25:20.918" v="239" actId="26606"/>
          <ac:picMkLst>
            <pc:docMk/>
            <pc:sldMk cId="3390858535" sldId="313"/>
            <ac:picMk id="18" creationId="{69F01145-BEA3-4CBF-AA21-10077B948CA8}"/>
          </ac:picMkLst>
        </pc:picChg>
        <pc:picChg chg="add del">
          <ac:chgData name="Bergert, Stacy" userId="30fb7e42-c914-438c-b7e9-99f1901fb5dc" providerId="ADAL" clId="{FBE36630-DECA-44B6-B3DF-6AF1F825EB7C}" dt="2020-07-09T14:25:32.618" v="243" actId="26606"/>
          <ac:picMkLst>
            <pc:docMk/>
            <pc:sldMk cId="3390858535" sldId="313"/>
            <ac:picMk id="23" creationId="{DF19BAF3-7E20-4B9D-B544-BABAEEA1FA75}"/>
          </ac:picMkLst>
        </pc:picChg>
        <pc:picChg chg="add del">
          <ac:chgData name="Bergert, Stacy" userId="30fb7e42-c914-438c-b7e9-99f1901fb5dc" providerId="ADAL" clId="{FBE36630-DECA-44B6-B3DF-6AF1F825EB7C}" dt="2020-07-09T14:25:32.618" v="243" actId="26606"/>
          <ac:picMkLst>
            <pc:docMk/>
            <pc:sldMk cId="3390858535" sldId="313"/>
            <ac:picMk id="25" creationId="{950648F4-ABCD-4DF0-8641-76CFB2354721}"/>
          </ac:picMkLst>
        </pc:picChg>
        <pc:picChg chg="add del">
          <ac:chgData name="Bergert, Stacy" userId="30fb7e42-c914-438c-b7e9-99f1901fb5dc" providerId="ADAL" clId="{FBE36630-DECA-44B6-B3DF-6AF1F825EB7C}" dt="2020-07-09T14:25:32.618" v="243" actId="26606"/>
          <ac:picMkLst>
            <pc:docMk/>
            <pc:sldMk cId="3390858535" sldId="313"/>
            <ac:picMk id="32" creationId="{CF1EB4BD-9C7E-4AA3-9681-C7EB0DA6250B}"/>
          </ac:picMkLst>
        </pc:picChg>
        <pc:picChg chg="add del">
          <ac:chgData name="Bergert, Stacy" userId="30fb7e42-c914-438c-b7e9-99f1901fb5dc" providerId="ADAL" clId="{FBE36630-DECA-44B6-B3DF-6AF1F825EB7C}" dt="2020-07-09T14:25:32.618" v="243" actId="26606"/>
          <ac:picMkLst>
            <pc:docMk/>
            <pc:sldMk cId="3390858535" sldId="313"/>
            <ac:picMk id="34" creationId="{94AAE3AA-3759-4D28-B0EF-575F25A5146C}"/>
          </ac:picMkLst>
        </pc:picChg>
        <pc:picChg chg="add del">
          <ac:chgData name="Bergert, Stacy" userId="30fb7e42-c914-438c-b7e9-99f1901fb5dc" providerId="ADAL" clId="{FBE36630-DECA-44B6-B3DF-6AF1F825EB7C}" dt="2020-07-09T14:25:33.842" v="245" actId="26606"/>
          <ac:picMkLst>
            <pc:docMk/>
            <pc:sldMk cId="3390858535" sldId="313"/>
            <ac:picMk id="40" creationId="{DF19BAF3-7E20-4B9D-B544-BABAEEA1FA75}"/>
          </ac:picMkLst>
        </pc:picChg>
        <pc:picChg chg="add del">
          <ac:chgData name="Bergert, Stacy" userId="30fb7e42-c914-438c-b7e9-99f1901fb5dc" providerId="ADAL" clId="{FBE36630-DECA-44B6-B3DF-6AF1F825EB7C}" dt="2020-07-09T14:25:33.842" v="245" actId="26606"/>
          <ac:picMkLst>
            <pc:docMk/>
            <pc:sldMk cId="3390858535" sldId="313"/>
            <ac:picMk id="41" creationId="{950648F4-ABCD-4DF0-8641-76CFB2354721}"/>
          </ac:picMkLst>
        </pc:picChg>
        <pc:picChg chg="add del">
          <ac:chgData name="Bergert, Stacy" userId="30fb7e42-c914-438c-b7e9-99f1901fb5dc" providerId="ADAL" clId="{FBE36630-DECA-44B6-B3DF-6AF1F825EB7C}" dt="2020-07-09T14:25:33.842" v="245" actId="26606"/>
          <ac:picMkLst>
            <pc:docMk/>
            <pc:sldMk cId="3390858535" sldId="313"/>
            <ac:picMk id="43" creationId="{CF1EB4BD-9C7E-4AA3-9681-C7EB0DA6250B}"/>
          </ac:picMkLst>
        </pc:picChg>
        <pc:picChg chg="add del">
          <ac:chgData name="Bergert, Stacy" userId="30fb7e42-c914-438c-b7e9-99f1901fb5dc" providerId="ADAL" clId="{FBE36630-DECA-44B6-B3DF-6AF1F825EB7C}" dt="2020-07-09T14:25:33.842" v="245" actId="26606"/>
          <ac:picMkLst>
            <pc:docMk/>
            <pc:sldMk cId="3390858535" sldId="313"/>
            <ac:picMk id="44" creationId="{94AAE3AA-3759-4D28-B0EF-575F25A5146C}"/>
          </ac:picMkLst>
        </pc:picChg>
        <pc:picChg chg="add">
          <ac:chgData name="Bergert, Stacy" userId="30fb7e42-c914-438c-b7e9-99f1901fb5dc" providerId="ADAL" clId="{FBE36630-DECA-44B6-B3DF-6AF1F825EB7C}" dt="2020-07-09T14:25:33.858" v="246" actId="26606"/>
          <ac:picMkLst>
            <pc:docMk/>
            <pc:sldMk cId="3390858535" sldId="313"/>
            <ac:picMk id="48" creationId="{DF19BAF3-7E20-4B9D-B544-BABAEEA1FA75}"/>
          </ac:picMkLst>
        </pc:picChg>
        <pc:picChg chg="add">
          <ac:chgData name="Bergert, Stacy" userId="30fb7e42-c914-438c-b7e9-99f1901fb5dc" providerId="ADAL" clId="{FBE36630-DECA-44B6-B3DF-6AF1F825EB7C}" dt="2020-07-09T14:25:33.858" v="246" actId="26606"/>
          <ac:picMkLst>
            <pc:docMk/>
            <pc:sldMk cId="3390858535" sldId="313"/>
            <ac:picMk id="49" creationId="{950648F4-ABCD-4DF0-8641-76CFB2354721}"/>
          </ac:picMkLst>
        </pc:picChg>
        <pc:picChg chg="add">
          <ac:chgData name="Bergert, Stacy" userId="30fb7e42-c914-438c-b7e9-99f1901fb5dc" providerId="ADAL" clId="{FBE36630-DECA-44B6-B3DF-6AF1F825EB7C}" dt="2020-07-09T14:25:33.858" v="246" actId="26606"/>
          <ac:picMkLst>
            <pc:docMk/>
            <pc:sldMk cId="3390858535" sldId="313"/>
            <ac:picMk id="51" creationId="{CF1EB4BD-9C7E-4AA3-9681-C7EB0DA6250B}"/>
          </ac:picMkLst>
        </pc:picChg>
        <pc:picChg chg="add">
          <ac:chgData name="Bergert, Stacy" userId="30fb7e42-c914-438c-b7e9-99f1901fb5dc" providerId="ADAL" clId="{FBE36630-DECA-44B6-B3DF-6AF1F825EB7C}" dt="2020-07-09T14:25:33.858" v="246" actId="26606"/>
          <ac:picMkLst>
            <pc:docMk/>
            <pc:sldMk cId="3390858535" sldId="313"/>
            <ac:picMk id="52" creationId="{94AAE3AA-3759-4D28-B0EF-575F25A5146C}"/>
          </ac:picMkLst>
        </pc:picChg>
      </pc:sldChg>
      <pc:sldChg chg="modSp">
        <pc:chgData name="Bergert, Stacy" userId="30fb7e42-c914-438c-b7e9-99f1901fb5dc" providerId="ADAL" clId="{FBE36630-DECA-44B6-B3DF-6AF1F825EB7C}" dt="2020-07-09T14:22:49.467" v="224" actId="207"/>
        <pc:sldMkLst>
          <pc:docMk/>
          <pc:sldMk cId="737889163" sldId="314"/>
        </pc:sldMkLst>
        <pc:spChg chg="mod">
          <ac:chgData name="Bergert, Stacy" userId="30fb7e42-c914-438c-b7e9-99f1901fb5dc" providerId="ADAL" clId="{FBE36630-DECA-44B6-B3DF-6AF1F825EB7C}" dt="2020-07-09T14:22:49.467" v="224" actId="207"/>
          <ac:spMkLst>
            <pc:docMk/>
            <pc:sldMk cId="737889163" sldId="314"/>
            <ac:spMk id="11" creationId="{85CDE2C7-2F5A-4C82-9A96-54733D67A7D5}"/>
          </ac:spMkLst>
        </pc:spChg>
      </pc:sldChg>
      <pc:sldChg chg="modSp">
        <pc:chgData name="Bergert, Stacy" userId="30fb7e42-c914-438c-b7e9-99f1901fb5dc" providerId="ADAL" clId="{FBE36630-DECA-44B6-B3DF-6AF1F825EB7C}" dt="2020-07-09T14:32:54.130" v="408" actId="207"/>
        <pc:sldMkLst>
          <pc:docMk/>
          <pc:sldMk cId="1214333761" sldId="316"/>
        </pc:sldMkLst>
        <pc:spChg chg="mod">
          <ac:chgData name="Bergert, Stacy" userId="30fb7e42-c914-438c-b7e9-99f1901fb5dc" providerId="ADAL" clId="{FBE36630-DECA-44B6-B3DF-6AF1F825EB7C}" dt="2020-07-09T14:32:46.741" v="407" actId="207"/>
          <ac:spMkLst>
            <pc:docMk/>
            <pc:sldMk cId="1214333761" sldId="316"/>
            <ac:spMk id="4" creationId="{33F391A9-98F8-414F-937D-804B5B6FDEAF}"/>
          </ac:spMkLst>
        </pc:spChg>
        <pc:spChg chg="mod">
          <ac:chgData name="Bergert, Stacy" userId="30fb7e42-c914-438c-b7e9-99f1901fb5dc" providerId="ADAL" clId="{FBE36630-DECA-44B6-B3DF-6AF1F825EB7C}" dt="2020-07-09T14:32:54.130" v="408" actId="207"/>
          <ac:spMkLst>
            <pc:docMk/>
            <pc:sldMk cId="1214333761" sldId="316"/>
            <ac:spMk id="11" creationId="{85CDE2C7-2F5A-4C82-9A96-54733D67A7D5}"/>
          </ac:spMkLst>
        </pc:spChg>
      </pc:sldChg>
      <pc:sldChg chg="modSp mod">
        <pc:chgData name="Bergert, Stacy" userId="30fb7e42-c914-438c-b7e9-99f1901fb5dc" providerId="ADAL" clId="{FBE36630-DECA-44B6-B3DF-6AF1F825EB7C}" dt="2020-07-09T14:34:20.503" v="411" actId="207"/>
        <pc:sldMkLst>
          <pc:docMk/>
          <pc:sldMk cId="1783389325" sldId="2606"/>
        </pc:sldMkLst>
        <pc:spChg chg="mod">
          <ac:chgData name="Bergert, Stacy" userId="30fb7e42-c914-438c-b7e9-99f1901fb5dc" providerId="ADAL" clId="{FBE36630-DECA-44B6-B3DF-6AF1F825EB7C}" dt="2020-07-09T14:34:14.927" v="410" actId="207"/>
          <ac:spMkLst>
            <pc:docMk/>
            <pc:sldMk cId="1783389325" sldId="2606"/>
            <ac:spMk id="2" creationId="{C6013788-9051-4EF6-A2C6-B5553BC7D17A}"/>
          </ac:spMkLst>
        </pc:spChg>
        <pc:spChg chg="mod">
          <ac:chgData name="Bergert, Stacy" userId="30fb7e42-c914-438c-b7e9-99f1901fb5dc" providerId="ADAL" clId="{FBE36630-DECA-44B6-B3DF-6AF1F825EB7C}" dt="2020-07-09T14:31:14.870" v="400" actId="27636"/>
          <ac:spMkLst>
            <pc:docMk/>
            <pc:sldMk cId="1783389325" sldId="2606"/>
            <ac:spMk id="3" creationId="{109C4F9C-0B9B-4C39-B8B8-3FEB92640F9D}"/>
          </ac:spMkLst>
        </pc:spChg>
        <pc:spChg chg="mod">
          <ac:chgData name="Bergert, Stacy" userId="30fb7e42-c914-438c-b7e9-99f1901fb5dc" providerId="ADAL" clId="{FBE36630-DECA-44B6-B3DF-6AF1F825EB7C}" dt="2020-07-09T14:29:40.133" v="277" actId="27636"/>
          <ac:spMkLst>
            <pc:docMk/>
            <pc:sldMk cId="1783389325" sldId="2606"/>
            <ac:spMk id="4" creationId="{752F5D2B-DDAC-4EC7-878B-1F0F17FAEB2C}"/>
          </ac:spMkLst>
        </pc:spChg>
        <pc:spChg chg="mod">
          <ac:chgData name="Bergert, Stacy" userId="30fb7e42-c914-438c-b7e9-99f1901fb5dc" providerId="ADAL" clId="{FBE36630-DECA-44B6-B3DF-6AF1F825EB7C}" dt="2020-07-09T14:34:20.503" v="411" actId="207"/>
          <ac:spMkLst>
            <pc:docMk/>
            <pc:sldMk cId="1783389325" sldId="2606"/>
            <ac:spMk id="5" creationId="{D38E44F5-7BAF-4FDF-B5F3-C6D8208A9F36}"/>
          </ac:spMkLst>
        </pc:spChg>
        <pc:spChg chg="mod">
          <ac:chgData name="Bergert, Stacy" userId="30fb7e42-c914-438c-b7e9-99f1901fb5dc" providerId="ADAL" clId="{FBE36630-DECA-44B6-B3DF-6AF1F825EB7C}" dt="2020-07-09T14:31:23.985" v="401" actId="207"/>
          <ac:spMkLst>
            <pc:docMk/>
            <pc:sldMk cId="1783389325" sldId="2606"/>
            <ac:spMk id="6" creationId="{EB1813A3-65BB-4675-877D-4E796BC59384}"/>
          </ac:spMkLst>
        </pc:spChg>
      </pc:sldChg>
      <pc:sldChg chg="modSp">
        <pc:chgData name="Bergert, Stacy" userId="30fb7e42-c914-438c-b7e9-99f1901fb5dc" providerId="ADAL" clId="{FBE36630-DECA-44B6-B3DF-6AF1F825EB7C}" dt="2020-07-09T14:31:39.594" v="402" actId="207"/>
        <pc:sldMkLst>
          <pc:docMk/>
          <pc:sldMk cId="1230246074" sldId="2607"/>
        </pc:sldMkLst>
        <pc:spChg chg="mod">
          <ac:chgData name="Bergert, Stacy" userId="30fb7e42-c914-438c-b7e9-99f1901fb5dc" providerId="ADAL" clId="{FBE36630-DECA-44B6-B3DF-6AF1F825EB7C}" dt="2020-07-09T14:31:39.594" v="402" actId="207"/>
          <ac:spMkLst>
            <pc:docMk/>
            <pc:sldMk cId="1230246074" sldId="2607"/>
            <ac:spMk id="5" creationId="{610FEBF3-52A0-4574-B421-4C11D776E021}"/>
          </ac:spMkLst>
        </pc:spChg>
      </pc:sldChg>
      <pc:sldChg chg="modSp del mod">
        <pc:chgData name="Bergert, Stacy" userId="30fb7e42-c914-438c-b7e9-99f1901fb5dc" providerId="ADAL" clId="{FBE36630-DECA-44B6-B3DF-6AF1F825EB7C}" dt="2020-07-09T17:57:14.101" v="2088" actId="47"/>
        <pc:sldMkLst>
          <pc:docMk/>
          <pc:sldMk cId="1886161945" sldId="2608"/>
        </pc:sldMkLst>
        <pc:spChg chg="mod">
          <ac:chgData name="Bergert, Stacy" userId="30fb7e42-c914-438c-b7e9-99f1901fb5dc" providerId="ADAL" clId="{FBE36630-DECA-44B6-B3DF-6AF1F825EB7C}" dt="2020-07-09T14:25:53.651" v="249" actId="1076"/>
          <ac:spMkLst>
            <pc:docMk/>
            <pc:sldMk cId="1886161945" sldId="2608"/>
            <ac:spMk id="2" creationId="{83B04AF4-3BEB-434F-A4B3-6B4D3110F48C}"/>
          </ac:spMkLst>
        </pc:spChg>
        <pc:spChg chg="mod">
          <ac:chgData name="Bergert, Stacy" userId="30fb7e42-c914-438c-b7e9-99f1901fb5dc" providerId="ADAL" clId="{FBE36630-DECA-44B6-B3DF-6AF1F825EB7C}" dt="2020-07-09T14:25:47.731" v="248" actId="1076"/>
          <ac:spMkLst>
            <pc:docMk/>
            <pc:sldMk cId="1886161945" sldId="2608"/>
            <ac:spMk id="6" creationId="{1873FC55-260C-41A8-A99D-28004CCDD36E}"/>
          </ac:spMkLst>
        </pc:spChg>
      </pc:sldChg>
      <pc:sldChg chg="modSp mod">
        <pc:chgData name="Bergert, Stacy" userId="30fb7e42-c914-438c-b7e9-99f1901fb5dc" providerId="ADAL" clId="{FBE36630-DECA-44B6-B3DF-6AF1F825EB7C}" dt="2020-07-09T14:32:24.608" v="406" actId="14100"/>
        <pc:sldMkLst>
          <pc:docMk/>
          <pc:sldMk cId="3960788675" sldId="2609"/>
        </pc:sldMkLst>
        <pc:spChg chg="mod">
          <ac:chgData name="Bergert, Stacy" userId="30fb7e42-c914-438c-b7e9-99f1901fb5dc" providerId="ADAL" clId="{FBE36630-DECA-44B6-B3DF-6AF1F825EB7C}" dt="2020-07-09T14:32:24.608" v="406" actId="14100"/>
          <ac:spMkLst>
            <pc:docMk/>
            <pc:sldMk cId="3960788675" sldId="2609"/>
            <ac:spMk id="6" creationId="{276411AA-ACE3-44E8-9C75-D64E3FFFC955}"/>
          </ac:spMkLst>
        </pc:spChg>
        <pc:spChg chg="mod">
          <ac:chgData name="Bergert, Stacy" userId="30fb7e42-c914-438c-b7e9-99f1901fb5dc" providerId="ADAL" clId="{FBE36630-DECA-44B6-B3DF-6AF1F825EB7C}" dt="2020-07-09T14:32:05.326" v="404" actId="207"/>
          <ac:spMkLst>
            <pc:docMk/>
            <pc:sldMk cId="3960788675" sldId="2609"/>
            <ac:spMk id="11" creationId="{7309421F-DB5C-48A3-910A-9D561C7250BC}"/>
          </ac:spMkLst>
        </pc:spChg>
        <pc:cxnChg chg="mod">
          <ac:chgData name="Bergert, Stacy" userId="30fb7e42-c914-438c-b7e9-99f1901fb5dc" providerId="ADAL" clId="{FBE36630-DECA-44B6-B3DF-6AF1F825EB7C}" dt="2020-07-09T14:31:56.092" v="403" actId="14100"/>
          <ac:cxnSpMkLst>
            <pc:docMk/>
            <pc:sldMk cId="3960788675" sldId="2609"/>
            <ac:cxnSpMk id="14" creationId="{2EE061DF-8618-4981-A3D9-9A4431D29707}"/>
          </ac:cxnSpMkLst>
        </pc:cxnChg>
      </pc:sldChg>
      <pc:sldChg chg="addSp delSp modSp mod ord">
        <pc:chgData name="Bergert, Stacy" userId="30fb7e42-c914-438c-b7e9-99f1901fb5dc" providerId="ADAL" clId="{FBE36630-DECA-44B6-B3DF-6AF1F825EB7C}" dt="2020-07-09T17:29:07.495" v="1456" actId="20577"/>
        <pc:sldMkLst>
          <pc:docMk/>
          <pc:sldMk cId="3288231416" sldId="2610"/>
        </pc:sldMkLst>
        <pc:spChg chg="add del mod">
          <ac:chgData name="Bergert, Stacy" userId="30fb7e42-c914-438c-b7e9-99f1901fb5dc" providerId="ADAL" clId="{FBE36630-DECA-44B6-B3DF-6AF1F825EB7C}" dt="2020-07-09T14:45:35.382" v="903" actId="21"/>
          <ac:spMkLst>
            <pc:docMk/>
            <pc:sldMk cId="3288231416" sldId="2610"/>
            <ac:spMk id="2" creationId="{05801B7E-F715-4EDD-82F7-0F5FBCD18DAE}"/>
          </ac:spMkLst>
        </pc:spChg>
        <pc:spChg chg="mod">
          <ac:chgData name="Bergert, Stacy" userId="30fb7e42-c914-438c-b7e9-99f1901fb5dc" providerId="ADAL" clId="{FBE36630-DECA-44B6-B3DF-6AF1F825EB7C}" dt="2020-07-09T17:29:07.495" v="1456" actId="20577"/>
          <ac:spMkLst>
            <pc:docMk/>
            <pc:sldMk cId="3288231416" sldId="2610"/>
            <ac:spMk id="5" creationId="{610FEBF3-52A0-4574-B421-4C11D776E021}"/>
          </ac:spMkLst>
        </pc:spChg>
        <pc:spChg chg="del mod">
          <ac:chgData name="Bergert, Stacy" userId="30fb7e42-c914-438c-b7e9-99f1901fb5dc" providerId="ADAL" clId="{FBE36630-DECA-44B6-B3DF-6AF1F825EB7C}" dt="2020-07-09T14:40:55.907" v="651" actId="478"/>
          <ac:spMkLst>
            <pc:docMk/>
            <pc:sldMk cId="3288231416" sldId="2610"/>
            <ac:spMk id="11" creationId="{7867A69C-7C30-4CEF-B28E-2130F0FD46D7}"/>
          </ac:spMkLst>
        </pc:spChg>
        <pc:spChg chg="add mod">
          <ac:chgData name="Bergert, Stacy" userId="30fb7e42-c914-438c-b7e9-99f1901fb5dc" providerId="ADAL" clId="{FBE36630-DECA-44B6-B3DF-6AF1F825EB7C}" dt="2020-07-09T14:48:57.581" v="1146" actId="20577"/>
          <ac:spMkLst>
            <pc:docMk/>
            <pc:sldMk cId="3288231416" sldId="2610"/>
            <ac:spMk id="12" creationId="{67FC4D4A-8D58-4BA3-AEF3-81900BBC5920}"/>
          </ac:spMkLst>
        </pc:spChg>
        <pc:picChg chg="mod">
          <ac:chgData name="Bergert, Stacy" userId="30fb7e42-c914-438c-b7e9-99f1901fb5dc" providerId="ADAL" clId="{FBE36630-DECA-44B6-B3DF-6AF1F825EB7C}" dt="2020-07-09T14:48:35.385" v="1124" actId="1076"/>
          <ac:picMkLst>
            <pc:docMk/>
            <pc:sldMk cId="3288231416" sldId="2610"/>
            <ac:picMk id="8" creationId="{842B2564-B78C-41E2-8918-2E17E5FFADC8}"/>
          </ac:picMkLst>
        </pc:picChg>
      </pc:sldChg>
      <pc:sldChg chg="modSp">
        <pc:chgData name="Bergert, Stacy" userId="30fb7e42-c914-438c-b7e9-99f1901fb5dc" providerId="ADAL" clId="{FBE36630-DECA-44B6-B3DF-6AF1F825EB7C}" dt="2020-07-09T14:33:01.471" v="409" actId="207"/>
        <pc:sldMkLst>
          <pc:docMk/>
          <pc:sldMk cId="1666990481" sldId="2611"/>
        </pc:sldMkLst>
        <pc:spChg chg="mod">
          <ac:chgData name="Bergert, Stacy" userId="30fb7e42-c914-438c-b7e9-99f1901fb5dc" providerId="ADAL" clId="{FBE36630-DECA-44B6-B3DF-6AF1F825EB7C}" dt="2020-07-09T14:33:01.471" v="409" actId="207"/>
          <ac:spMkLst>
            <pc:docMk/>
            <pc:sldMk cId="1666990481" sldId="2611"/>
            <ac:spMk id="11" creationId="{85CDE2C7-2F5A-4C82-9A96-54733D67A7D5}"/>
          </ac:spMkLst>
        </pc:spChg>
      </pc:sldChg>
      <pc:sldChg chg="modSp mod ord">
        <pc:chgData name="Bergert, Stacy" userId="30fb7e42-c914-438c-b7e9-99f1901fb5dc" providerId="ADAL" clId="{FBE36630-DECA-44B6-B3DF-6AF1F825EB7C}" dt="2020-07-09T18:27:35.751" v="2903" actId="20577"/>
        <pc:sldMkLst>
          <pc:docMk/>
          <pc:sldMk cId="1559095029" sldId="2612"/>
        </pc:sldMkLst>
        <pc:spChg chg="mod">
          <ac:chgData name="Bergert, Stacy" userId="30fb7e42-c914-438c-b7e9-99f1901fb5dc" providerId="ADAL" clId="{FBE36630-DECA-44B6-B3DF-6AF1F825EB7C}" dt="2020-07-09T18:27:35.751" v="2903" actId="20577"/>
          <ac:spMkLst>
            <pc:docMk/>
            <pc:sldMk cId="1559095029" sldId="2612"/>
            <ac:spMk id="2" creationId="{2733AA42-44E9-4D8E-9759-BE92465D15D9}"/>
          </ac:spMkLst>
        </pc:spChg>
      </pc:sldChg>
      <pc:sldChg chg="modSp add mod">
        <pc:chgData name="Bergert, Stacy" userId="30fb7e42-c914-438c-b7e9-99f1901fb5dc" providerId="ADAL" clId="{FBE36630-DECA-44B6-B3DF-6AF1F825EB7C}" dt="2020-07-09T14:27:53.877" v="255" actId="207"/>
        <pc:sldMkLst>
          <pc:docMk/>
          <pc:sldMk cId="2734943194" sldId="2613"/>
        </pc:sldMkLst>
        <pc:spChg chg="mod">
          <ac:chgData name="Bergert, Stacy" userId="30fb7e42-c914-438c-b7e9-99f1901fb5dc" providerId="ADAL" clId="{FBE36630-DECA-44B6-B3DF-6AF1F825EB7C}" dt="2020-07-09T14:27:53.877" v="255" actId="207"/>
          <ac:spMkLst>
            <pc:docMk/>
            <pc:sldMk cId="2734943194" sldId="2613"/>
            <ac:spMk id="4" creationId="{C8032E1C-1903-4788-A0E9-0888AEBF425B}"/>
          </ac:spMkLst>
        </pc:spChg>
        <pc:spChg chg="mod">
          <ac:chgData name="Bergert, Stacy" userId="30fb7e42-c914-438c-b7e9-99f1901fb5dc" providerId="ADAL" clId="{FBE36630-DECA-44B6-B3DF-6AF1F825EB7C}" dt="2020-07-09T14:27:36.990" v="254" actId="207"/>
          <ac:spMkLst>
            <pc:docMk/>
            <pc:sldMk cId="2734943194" sldId="2613"/>
            <ac:spMk id="5" creationId="{7E0D8D15-7529-4178-808B-F575F484FD88}"/>
          </ac:spMkLst>
        </pc:spChg>
        <pc:spChg chg="mod">
          <ac:chgData name="Bergert, Stacy" userId="30fb7e42-c914-438c-b7e9-99f1901fb5dc" providerId="ADAL" clId="{FBE36630-DECA-44B6-B3DF-6AF1F825EB7C}" dt="2020-07-09T14:27:11.671" v="253" actId="13822"/>
          <ac:spMkLst>
            <pc:docMk/>
            <pc:sldMk cId="2734943194" sldId="2613"/>
            <ac:spMk id="6" creationId="{E8DE5327-5CE6-4ECB-948B-0DDD93E9698B}"/>
          </ac:spMkLst>
        </pc:spChg>
      </pc:sldChg>
      <pc:sldChg chg="modSp add mod">
        <pc:chgData name="Bergert, Stacy" userId="30fb7e42-c914-438c-b7e9-99f1901fb5dc" providerId="ADAL" clId="{FBE36630-DECA-44B6-B3DF-6AF1F825EB7C}" dt="2020-07-09T18:21:54.169" v="2758" actId="20577"/>
        <pc:sldMkLst>
          <pc:docMk/>
          <pc:sldMk cId="4243084666" sldId="2614"/>
        </pc:sldMkLst>
        <pc:spChg chg="mod">
          <ac:chgData name="Bergert, Stacy" userId="30fb7e42-c914-438c-b7e9-99f1901fb5dc" providerId="ADAL" clId="{FBE36630-DECA-44B6-B3DF-6AF1F825EB7C}" dt="2020-07-09T14:36:29.982" v="416" actId="1076"/>
          <ac:spMkLst>
            <pc:docMk/>
            <pc:sldMk cId="4243084666" sldId="2614"/>
            <ac:spMk id="8" creationId="{689F3262-AB40-46A4-83DF-1C1AADD1386B}"/>
          </ac:spMkLst>
        </pc:spChg>
        <pc:spChg chg="mod">
          <ac:chgData name="Bergert, Stacy" userId="30fb7e42-c914-438c-b7e9-99f1901fb5dc" providerId="ADAL" clId="{FBE36630-DECA-44B6-B3DF-6AF1F825EB7C}" dt="2020-07-09T18:21:54.169" v="2758" actId="20577"/>
          <ac:spMkLst>
            <pc:docMk/>
            <pc:sldMk cId="4243084666" sldId="2614"/>
            <ac:spMk id="11" creationId="{85CDE2C7-2F5A-4C82-9A96-54733D67A7D5}"/>
          </ac:spMkLst>
        </pc:spChg>
      </pc:sldChg>
      <pc:sldChg chg="addSp delSp modSp add mod">
        <pc:chgData name="Bergert, Stacy" userId="30fb7e42-c914-438c-b7e9-99f1901fb5dc" providerId="ADAL" clId="{FBE36630-DECA-44B6-B3DF-6AF1F825EB7C}" dt="2020-07-09T17:28:55.329" v="1447" actId="1076"/>
        <pc:sldMkLst>
          <pc:docMk/>
          <pc:sldMk cId="3620659963" sldId="2615"/>
        </pc:sldMkLst>
        <pc:spChg chg="mod">
          <ac:chgData name="Bergert, Stacy" userId="30fb7e42-c914-438c-b7e9-99f1901fb5dc" providerId="ADAL" clId="{FBE36630-DECA-44B6-B3DF-6AF1F825EB7C}" dt="2020-07-09T14:49:16.114" v="1171" actId="14100"/>
          <ac:spMkLst>
            <pc:docMk/>
            <pc:sldMk cId="3620659963" sldId="2615"/>
            <ac:spMk id="2" creationId="{05801B7E-F715-4EDD-82F7-0F5FBCD18DAE}"/>
          </ac:spMkLst>
        </pc:spChg>
        <pc:spChg chg="del">
          <ac:chgData name="Bergert, Stacy" userId="30fb7e42-c914-438c-b7e9-99f1901fb5dc" providerId="ADAL" clId="{FBE36630-DECA-44B6-B3DF-6AF1F825EB7C}" dt="2020-07-09T14:43:04.389" v="756" actId="478"/>
          <ac:spMkLst>
            <pc:docMk/>
            <pc:sldMk cId="3620659963" sldId="2615"/>
            <ac:spMk id="5" creationId="{610FEBF3-52A0-4574-B421-4C11D776E021}"/>
          </ac:spMkLst>
        </pc:spChg>
        <pc:spChg chg="add mod">
          <ac:chgData name="Bergert, Stacy" userId="30fb7e42-c914-438c-b7e9-99f1901fb5dc" providerId="ADAL" clId="{FBE36630-DECA-44B6-B3DF-6AF1F825EB7C}" dt="2020-07-09T17:28:55.329" v="1447" actId="1076"/>
          <ac:spMkLst>
            <pc:docMk/>
            <pc:sldMk cId="3620659963" sldId="2615"/>
            <ac:spMk id="7" creationId="{0F09657E-3421-4D86-A098-A950410D28C8}"/>
          </ac:spMkLst>
        </pc:spChg>
        <pc:spChg chg="mod">
          <ac:chgData name="Bergert, Stacy" userId="30fb7e42-c914-438c-b7e9-99f1901fb5dc" providerId="ADAL" clId="{FBE36630-DECA-44B6-B3DF-6AF1F825EB7C}" dt="2020-07-09T14:42:35.682" v="725" actId="20577"/>
          <ac:spMkLst>
            <pc:docMk/>
            <pc:sldMk cId="3620659963" sldId="2615"/>
            <ac:spMk id="12" creationId="{67FC4D4A-8D58-4BA3-AEF3-81900BBC5920}"/>
          </ac:spMkLst>
        </pc:spChg>
        <pc:picChg chg="add mod">
          <ac:chgData name="Bergert, Stacy" userId="30fb7e42-c914-438c-b7e9-99f1901fb5dc" providerId="ADAL" clId="{FBE36630-DECA-44B6-B3DF-6AF1F825EB7C}" dt="2020-07-09T17:28:49.833" v="1446" actId="1076"/>
          <ac:picMkLst>
            <pc:docMk/>
            <pc:sldMk cId="3620659963" sldId="2615"/>
            <ac:picMk id="3" creationId="{C16B9245-2602-49C2-9B8E-A830EF9C79F6}"/>
          </ac:picMkLst>
        </pc:picChg>
        <pc:picChg chg="del">
          <ac:chgData name="Bergert, Stacy" userId="30fb7e42-c914-438c-b7e9-99f1901fb5dc" providerId="ADAL" clId="{FBE36630-DECA-44B6-B3DF-6AF1F825EB7C}" dt="2020-07-09T14:42:42.050" v="726" actId="478"/>
          <ac:picMkLst>
            <pc:docMk/>
            <pc:sldMk cId="3620659963" sldId="2615"/>
            <ac:picMk id="8" creationId="{842B2564-B78C-41E2-8918-2E17E5FFADC8}"/>
          </ac:picMkLst>
        </pc:picChg>
      </pc:sldChg>
      <pc:sldChg chg="modSp add mod ord">
        <pc:chgData name="Bergert, Stacy" userId="30fb7e42-c914-438c-b7e9-99f1901fb5dc" providerId="ADAL" clId="{FBE36630-DECA-44B6-B3DF-6AF1F825EB7C}" dt="2020-07-09T18:29:14.380" v="2924" actId="1038"/>
        <pc:sldMkLst>
          <pc:docMk/>
          <pc:sldMk cId="2502218713" sldId="2616"/>
        </pc:sldMkLst>
        <pc:spChg chg="mod">
          <ac:chgData name="Bergert, Stacy" userId="30fb7e42-c914-438c-b7e9-99f1901fb5dc" providerId="ADAL" clId="{FBE36630-DECA-44B6-B3DF-6AF1F825EB7C}" dt="2020-07-09T17:36:12.996" v="1561" actId="692"/>
          <ac:spMkLst>
            <pc:docMk/>
            <pc:sldMk cId="2502218713" sldId="2616"/>
            <ac:spMk id="12" creationId="{2D318E60-FA59-4775-B978-5B33819BFF74}"/>
          </ac:spMkLst>
        </pc:spChg>
        <pc:spChg chg="mod">
          <ac:chgData name="Bergert, Stacy" userId="30fb7e42-c914-438c-b7e9-99f1901fb5dc" providerId="ADAL" clId="{FBE36630-DECA-44B6-B3DF-6AF1F825EB7C}" dt="2020-07-09T18:29:08.936" v="2913" actId="1037"/>
          <ac:spMkLst>
            <pc:docMk/>
            <pc:sldMk cId="2502218713" sldId="2616"/>
            <ac:spMk id="13" creationId="{8DA5069C-B3D2-4AEC-BF93-E14A76BB852F}"/>
          </ac:spMkLst>
        </pc:spChg>
        <pc:spChg chg="mod">
          <ac:chgData name="Bergert, Stacy" userId="30fb7e42-c914-438c-b7e9-99f1901fb5dc" providerId="ADAL" clId="{FBE36630-DECA-44B6-B3DF-6AF1F825EB7C}" dt="2020-07-09T18:29:14.380" v="2924" actId="1038"/>
          <ac:spMkLst>
            <pc:docMk/>
            <pc:sldMk cId="2502218713" sldId="2616"/>
            <ac:spMk id="23" creationId="{8BA002F1-9B94-4686-AC3C-7B890B692ED7}"/>
          </ac:spMkLst>
        </pc:spChg>
        <pc:spChg chg="mod">
          <ac:chgData name="Bergert, Stacy" userId="30fb7e42-c914-438c-b7e9-99f1901fb5dc" providerId="ADAL" clId="{FBE36630-DECA-44B6-B3DF-6AF1F825EB7C}" dt="2020-07-09T18:05:03.015" v="2191" actId="20577"/>
          <ac:spMkLst>
            <pc:docMk/>
            <pc:sldMk cId="2502218713" sldId="2616"/>
            <ac:spMk id="25" creationId="{DFBDD11F-46AB-48E9-8E18-E92554861971}"/>
          </ac:spMkLst>
        </pc:spChg>
        <pc:spChg chg="mod">
          <ac:chgData name="Bergert, Stacy" userId="30fb7e42-c914-438c-b7e9-99f1901fb5dc" providerId="ADAL" clId="{FBE36630-DECA-44B6-B3DF-6AF1F825EB7C}" dt="2020-07-09T17:36:39.273" v="1563" actId="207"/>
          <ac:spMkLst>
            <pc:docMk/>
            <pc:sldMk cId="2502218713" sldId="2616"/>
            <ac:spMk id="30" creationId="{85D46F6F-3BB1-4106-B491-7C1BC193E655}"/>
          </ac:spMkLst>
        </pc:spChg>
      </pc:sldChg>
      <pc:sldChg chg="addSp delSp modSp add mod">
        <pc:chgData name="Bergert, Stacy" userId="30fb7e42-c914-438c-b7e9-99f1901fb5dc" providerId="ADAL" clId="{FBE36630-DECA-44B6-B3DF-6AF1F825EB7C}" dt="2020-07-09T18:16:11.925" v="2600" actId="1076"/>
        <pc:sldMkLst>
          <pc:docMk/>
          <pc:sldMk cId="323496569" sldId="2617"/>
        </pc:sldMkLst>
        <pc:spChg chg="mod">
          <ac:chgData name="Bergert, Stacy" userId="30fb7e42-c914-438c-b7e9-99f1901fb5dc" providerId="ADAL" clId="{FBE36630-DECA-44B6-B3DF-6AF1F825EB7C}" dt="2020-07-09T18:15:57.399" v="2596" actId="1036"/>
          <ac:spMkLst>
            <pc:docMk/>
            <pc:sldMk cId="323496569" sldId="2617"/>
            <ac:spMk id="2" creationId="{19BE761D-CEF6-B24B-83B2-C1FFCF6F905E}"/>
          </ac:spMkLst>
        </pc:spChg>
        <pc:spChg chg="del mod">
          <ac:chgData name="Bergert, Stacy" userId="30fb7e42-c914-438c-b7e9-99f1901fb5dc" providerId="ADAL" clId="{FBE36630-DECA-44B6-B3DF-6AF1F825EB7C}" dt="2020-07-09T18:12:03.307" v="2268" actId="478"/>
          <ac:spMkLst>
            <pc:docMk/>
            <pc:sldMk cId="323496569" sldId="2617"/>
            <ac:spMk id="3" creationId="{95A8DEE7-75EE-614F-810B-D4E543D269F8}"/>
          </ac:spMkLst>
        </pc:spChg>
        <pc:spChg chg="add del mod">
          <ac:chgData name="Bergert, Stacy" userId="30fb7e42-c914-438c-b7e9-99f1901fb5dc" providerId="ADAL" clId="{FBE36630-DECA-44B6-B3DF-6AF1F825EB7C}" dt="2020-07-09T18:12:15.591" v="2273" actId="478"/>
          <ac:spMkLst>
            <pc:docMk/>
            <pc:sldMk cId="323496569" sldId="2617"/>
            <ac:spMk id="5" creationId="{7CEF6840-85DC-44EA-B154-C2AD415D1F5F}"/>
          </ac:spMkLst>
        </pc:spChg>
        <pc:spChg chg="add del mod">
          <ac:chgData name="Bergert, Stacy" userId="30fb7e42-c914-438c-b7e9-99f1901fb5dc" providerId="ADAL" clId="{FBE36630-DECA-44B6-B3DF-6AF1F825EB7C}" dt="2020-07-09T18:12:06.777" v="2270" actId="478"/>
          <ac:spMkLst>
            <pc:docMk/>
            <pc:sldMk cId="323496569" sldId="2617"/>
            <ac:spMk id="8" creationId="{BDF06D40-6620-4062-996D-44E23383667F}"/>
          </ac:spMkLst>
        </pc:spChg>
        <pc:spChg chg="add del mod">
          <ac:chgData name="Bergert, Stacy" userId="30fb7e42-c914-438c-b7e9-99f1901fb5dc" providerId="ADAL" clId="{FBE36630-DECA-44B6-B3DF-6AF1F825EB7C}" dt="2020-07-09T18:12:10.522" v="2272" actId="478"/>
          <ac:spMkLst>
            <pc:docMk/>
            <pc:sldMk cId="323496569" sldId="2617"/>
            <ac:spMk id="10" creationId="{54845BE9-EF14-4606-9047-325CB678F726}"/>
          </ac:spMkLst>
        </pc:spChg>
        <pc:spChg chg="add mod">
          <ac:chgData name="Bergert, Stacy" userId="30fb7e42-c914-438c-b7e9-99f1901fb5dc" providerId="ADAL" clId="{FBE36630-DECA-44B6-B3DF-6AF1F825EB7C}" dt="2020-07-09T18:16:05.375" v="2599" actId="2711"/>
          <ac:spMkLst>
            <pc:docMk/>
            <pc:sldMk cId="323496569" sldId="2617"/>
            <ac:spMk id="11" creationId="{C274668F-0524-48E7-827D-CCAA9657EBC8}"/>
          </ac:spMkLst>
        </pc:spChg>
        <pc:picChg chg="add del mod">
          <ac:chgData name="Bergert, Stacy" userId="30fb7e42-c914-438c-b7e9-99f1901fb5dc" providerId="ADAL" clId="{FBE36630-DECA-44B6-B3DF-6AF1F825EB7C}" dt="2020-07-09T18:16:11.925" v="2600" actId="1076"/>
          <ac:picMkLst>
            <pc:docMk/>
            <pc:sldMk cId="323496569" sldId="2617"/>
            <ac:picMk id="6" creationId="{1050A05B-2512-A04B-AC9A-A682B76B0685}"/>
          </ac:picMkLst>
        </pc:picChg>
      </pc:sldChg>
      <pc:sldChg chg="modSp add del mod">
        <pc:chgData name="Bergert, Stacy" userId="30fb7e42-c914-438c-b7e9-99f1901fb5dc" providerId="ADAL" clId="{FBE36630-DECA-44B6-B3DF-6AF1F825EB7C}" dt="2020-07-09T17:46:26.886" v="1797" actId="47"/>
        <pc:sldMkLst>
          <pc:docMk/>
          <pc:sldMk cId="2230238469" sldId="2617"/>
        </pc:sldMkLst>
        <pc:spChg chg="mod">
          <ac:chgData name="Bergert, Stacy" userId="30fb7e42-c914-438c-b7e9-99f1901fb5dc" providerId="ADAL" clId="{FBE36630-DECA-44B6-B3DF-6AF1F825EB7C}" dt="2020-07-09T17:42:01.360" v="1685" actId="27636"/>
          <ac:spMkLst>
            <pc:docMk/>
            <pc:sldMk cId="2230238469" sldId="2617"/>
            <ac:spMk id="5" creationId="{9E2F16F7-696D-441F-A052-5C4E6569BBBC}"/>
          </ac:spMkLst>
        </pc:spChg>
        <pc:spChg chg="mod">
          <ac:chgData name="Bergert, Stacy" userId="30fb7e42-c914-438c-b7e9-99f1901fb5dc" providerId="ADAL" clId="{FBE36630-DECA-44B6-B3DF-6AF1F825EB7C}" dt="2020-07-09T17:46:19.030" v="1796" actId="20577"/>
          <ac:spMkLst>
            <pc:docMk/>
            <pc:sldMk cId="2230238469" sldId="2617"/>
            <ac:spMk id="7" creationId="{BB022C7E-802F-4FB1-9CEE-52DDAB82C785}"/>
          </ac:spMkLst>
        </pc:spChg>
        <pc:spChg chg="mod">
          <ac:chgData name="Bergert, Stacy" userId="30fb7e42-c914-438c-b7e9-99f1901fb5dc" providerId="ADAL" clId="{FBE36630-DECA-44B6-B3DF-6AF1F825EB7C}" dt="2020-07-09T17:43:02.581" v="1712" actId="207"/>
          <ac:spMkLst>
            <pc:docMk/>
            <pc:sldMk cId="2230238469" sldId="2617"/>
            <ac:spMk id="9" creationId="{E705EAF4-C4FD-4BE4-8405-AC5600ABA416}"/>
          </ac:spMkLst>
        </pc:spChg>
      </pc:sldChg>
      <pc:sldChg chg="addSp delSp modSp add mod setBg">
        <pc:chgData name="Bergert, Stacy" userId="30fb7e42-c914-438c-b7e9-99f1901fb5dc" providerId="ADAL" clId="{FBE36630-DECA-44B6-B3DF-6AF1F825EB7C}" dt="2020-07-09T18:23:08.077" v="2763"/>
        <pc:sldMkLst>
          <pc:docMk/>
          <pc:sldMk cId="2706892295" sldId="2618"/>
        </pc:sldMkLst>
        <pc:spChg chg="del">
          <ac:chgData name="Bergert, Stacy" userId="30fb7e42-c914-438c-b7e9-99f1901fb5dc" providerId="ADAL" clId="{FBE36630-DECA-44B6-B3DF-6AF1F825EB7C}" dt="2020-07-09T18:21:07.544" v="2712" actId="478"/>
          <ac:spMkLst>
            <pc:docMk/>
            <pc:sldMk cId="2706892295" sldId="2618"/>
            <ac:spMk id="3" creationId="{65BC2528-89EB-D446-961D-0595AB8BA4C8}"/>
          </ac:spMkLst>
        </pc:spChg>
        <pc:spChg chg="add del mod">
          <ac:chgData name="Bergert, Stacy" userId="30fb7e42-c914-438c-b7e9-99f1901fb5dc" providerId="ADAL" clId="{FBE36630-DECA-44B6-B3DF-6AF1F825EB7C}" dt="2020-07-09T18:21:09.560" v="2713" actId="478"/>
          <ac:spMkLst>
            <pc:docMk/>
            <pc:sldMk cId="2706892295" sldId="2618"/>
            <ac:spMk id="4" creationId="{4E47E8D0-D3A0-48D7-B269-54F19343F92D}"/>
          </ac:spMkLst>
        </pc:spChg>
        <pc:spChg chg="add mod">
          <ac:chgData name="Bergert, Stacy" userId="30fb7e42-c914-438c-b7e9-99f1901fb5dc" providerId="ADAL" clId="{FBE36630-DECA-44B6-B3DF-6AF1F825EB7C}" dt="2020-07-09T18:22:08.637" v="2759"/>
          <ac:spMkLst>
            <pc:docMk/>
            <pc:sldMk cId="2706892295" sldId="2618"/>
            <ac:spMk id="6" creationId="{FA810755-AE78-4CCD-93EA-2569D667F43A}"/>
          </ac:spMkLst>
        </pc:spChg>
      </pc:sldChg>
      <pc:sldChg chg="add del">
        <pc:chgData name="Bergert, Stacy" userId="30fb7e42-c914-438c-b7e9-99f1901fb5dc" providerId="ADAL" clId="{FBE36630-DECA-44B6-B3DF-6AF1F825EB7C}" dt="2020-07-09T17:46:43.808" v="1798" actId="47"/>
        <pc:sldMkLst>
          <pc:docMk/>
          <pc:sldMk cId="2720083970" sldId="2618"/>
        </pc:sldMkLst>
      </pc:sldChg>
      <pc:sldChg chg="add del">
        <pc:chgData name="Bergert, Stacy" userId="30fb7e42-c914-438c-b7e9-99f1901fb5dc" providerId="ADAL" clId="{FBE36630-DECA-44B6-B3DF-6AF1F825EB7C}" dt="2020-07-09T18:21:21.230" v="2715"/>
        <pc:sldMkLst>
          <pc:docMk/>
          <pc:sldMk cId="14076732" sldId="2619"/>
        </pc:sldMkLst>
      </pc:sldChg>
      <pc:sldChg chg="modSp add mod">
        <pc:chgData name="Bergert, Stacy" userId="30fb7e42-c914-438c-b7e9-99f1901fb5dc" providerId="ADAL" clId="{FBE36630-DECA-44B6-B3DF-6AF1F825EB7C}" dt="2020-07-14T17:08:14.004" v="2975" actId="207"/>
        <pc:sldMkLst>
          <pc:docMk/>
          <pc:sldMk cId="1453930015" sldId="2635"/>
        </pc:sldMkLst>
        <pc:spChg chg="mod">
          <ac:chgData name="Bergert, Stacy" userId="30fb7e42-c914-438c-b7e9-99f1901fb5dc" providerId="ADAL" clId="{FBE36630-DECA-44B6-B3DF-6AF1F825EB7C}" dt="2020-07-14T17:07:53.381" v="2973" actId="1076"/>
          <ac:spMkLst>
            <pc:docMk/>
            <pc:sldMk cId="1453930015" sldId="2635"/>
            <ac:spMk id="7" creationId="{D18DE9F8-B3F4-4451-B694-68C5EDE292E3}"/>
          </ac:spMkLst>
        </pc:spChg>
        <pc:spChg chg="mod">
          <ac:chgData name="Bergert, Stacy" userId="30fb7e42-c914-438c-b7e9-99f1901fb5dc" providerId="ADAL" clId="{FBE36630-DECA-44B6-B3DF-6AF1F825EB7C}" dt="2020-07-14T17:08:14.004" v="2975" actId="207"/>
          <ac:spMkLst>
            <pc:docMk/>
            <pc:sldMk cId="1453930015" sldId="2635"/>
            <ac:spMk id="11" creationId="{7309421F-DB5C-48A3-910A-9D561C7250BC}"/>
          </ac:spMkLst>
        </pc:spChg>
        <pc:picChg chg="mod">
          <ac:chgData name="Bergert, Stacy" userId="30fb7e42-c914-438c-b7e9-99f1901fb5dc" providerId="ADAL" clId="{FBE36630-DECA-44B6-B3DF-6AF1F825EB7C}" dt="2020-07-14T17:07:47.820" v="2972" actId="1076"/>
          <ac:picMkLst>
            <pc:docMk/>
            <pc:sldMk cId="1453930015" sldId="2635"/>
            <ac:picMk id="9" creationId="{C3B46169-AABA-40CF-B149-AC46CE2E8E49}"/>
          </ac:picMkLst>
        </pc:picChg>
      </pc:sldChg>
    </pc:docChg>
  </pc:docChgLst>
  <pc:docChgLst>
    <pc:chgData name="Bergert, Stacy" userId="30fb7e42-c914-438c-b7e9-99f1901fb5dc" providerId="ADAL" clId="{ED4226E8-AAA6-44F3-99B0-FFC3FEBD7C74}"/>
    <pc:docChg chg="undo custSel modSld">
      <pc:chgData name="Bergert, Stacy" userId="30fb7e42-c914-438c-b7e9-99f1901fb5dc" providerId="ADAL" clId="{ED4226E8-AAA6-44F3-99B0-FFC3FEBD7C74}" dt="2020-10-15T12:40:19.800" v="175" actId="207"/>
      <pc:docMkLst>
        <pc:docMk/>
      </pc:docMkLst>
      <pc:sldChg chg="modSp mod">
        <pc:chgData name="Bergert, Stacy" userId="30fb7e42-c914-438c-b7e9-99f1901fb5dc" providerId="ADAL" clId="{ED4226E8-AAA6-44F3-99B0-FFC3FEBD7C74}" dt="2020-10-15T12:36:13.033" v="134" actId="14100"/>
        <pc:sldMkLst>
          <pc:docMk/>
          <pc:sldMk cId="2075674044" sldId="279"/>
        </pc:sldMkLst>
        <pc:spChg chg="mod">
          <ac:chgData name="Bergert, Stacy" userId="30fb7e42-c914-438c-b7e9-99f1901fb5dc" providerId="ADAL" clId="{ED4226E8-AAA6-44F3-99B0-FFC3FEBD7C74}" dt="2020-10-15T12:36:13.033" v="134" actId="14100"/>
          <ac:spMkLst>
            <pc:docMk/>
            <pc:sldMk cId="2075674044" sldId="279"/>
            <ac:spMk id="3" creationId="{3290149E-5E71-45C6-9EB5-5225354B91F9}"/>
          </ac:spMkLst>
        </pc:spChg>
        <pc:cxnChg chg="mod">
          <ac:chgData name="Bergert, Stacy" userId="30fb7e42-c914-438c-b7e9-99f1901fb5dc" providerId="ADAL" clId="{ED4226E8-AAA6-44F3-99B0-FFC3FEBD7C74}" dt="2020-10-15T12:36:13.033" v="134" actId="14100"/>
          <ac:cxnSpMkLst>
            <pc:docMk/>
            <pc:sldMk cId="2075674044" sldId="279"/>
            <ac:cxnSpMk id="5" creationId="{00AF71C1-CDEA-4322-A509-884944EA6763}"/>
          </ac:cxnSpMkLst>
        </pc:cxnChg>
      </pc:sldChg>
      <pc:sldChg chg="addSp delSp modSp mod">
        <pc:chgData name="Bergert, Stacy" userId="30fb7e42-c914-438c-b7e9-99f1901fb5dc" providerId="ADAL" clId="{ED4226E8-AAA6-44F3-99B0-FFC3FEBD7C74}" dt="2020-10-15T12:38:31.692" v="165" actId="14100"/>
        <pc:sldMkLst>
          <pc:docMk/>
          <pc:sldMk cId="737889163" sldId="314"/>
        </pc:sldMkLst>
        <pc:spChg chg="add del">
          <ac:chgData name="Bergert, Stacy" userId="30fb7e42-c914-438c-b7e9-99f1901fb5dc" providerId="ADAL" clId="{ED4226E8-AAA6-44F3-99B0-FFC3FEBD7C74}" dt="2020-10-15T12:37:50.193" v="154" actId="11529"/>
          <ac:spMkLst>
            <pc:docMk/>
            <pc:sldMk cId="737889163" sldId="314"/>
            <ac:spMk id="2" creationId="{DB66CF92-7FC0-442E-862F-76217206F6C0}"/>
          </ac:spMkLst>
        </pc:spChg>
        <pc:spChg chg="mod">
          <ac:chgData name="Bergert, Stacy" userId="30fb7e42-c914-438c-b7e9-99f1901fb5dc" providerId="ADAL" clId="{ED4226E8-AAA6-44F3-99B0-FFC3FEBD7C74}" dt="2020-10-15T12:37:27.040" v="152" actId="20577"/>
          <ac:spMkLst>
            <pc:docMk/>
            <pc:sldMk cId="737889163" sldId="314"/>
            <ac:spMk id="7" creationId="{9859D0CC-ECC6-4EB2-8662-99FABC5CCE69}"/>
          </ac:spMkLst>
        </pc:spChg>
        <pc:spChg chg="add mod">
          <ac:chgData name="Bergert, Stacy" userId="30fb7e42-c914-438c-b7e9-99f1901fb5dc" providerId="ADAL" clId="{ED4226E8-AAA6-44F3-99B0-FFC3FEBD7C74}" dt="2020-10-15T12:38:31.692" v="165" actId="14100"/>
          <ac:spMkLst>
            <pc:docMk/>
            <pc:sldMk cId="737889163" sldId="314"/>
            <ac:spMk id="9" creationId="{3291F871-60DB-4D3F-A4CB-3045478081D5}"/>
          </ac:spMkLst>
        </pc:spChg>
        <pc:spChg chg="mod">
          <ac:chgData name="Bergert, Stacy" userId="30fb7e42-c914-438c-b7e9-99f1901fb5dc" providerId="ADAL" clId="{ED4226E8-AAA6-44F3-99B0-FFC3FEBD7C74}" dt="2020-10-15T12:37:25.403" v="151" actId="20577"/>
          <ac:spMkLst>
            <pc:docMk/>
            <pc:sldMk cId="737889163" sldId="314"/>
            <ac:spMk id="12" creationId="{F948AA53-2038-4E1E-AA12-48F3A89CE7B2}"/>
          </ac:spMkLst>
        </pc:spChg>
        <pc:spChg chg="mod">
          <ac:chgData name="Bergert, Stacy" userId="30fb7e42-c914-438c-b7e9-99f1901fb5dc" providerId="ADAL" clId="{ED4226E8-AAA6-44F3-99B0-FFC3FEBD7C74}" dt="2020-10-15T12:37:22.816" v="150" actId="20577"/>
          <ac:spMkLst>
            <pc:docMk/>
            <pc:sldMk cId="737889163" sldId="314"/>
            <ac:spMk id="13" creationId="{6ED67FD2-5E29-4E35-A13F-A97641A3147D}"/>
          </ac:spMkLst>
        </pc:spChg>
        <pc:grpChg chg="mod">
          <ac:chgData name="Bergert, Stacy" userId="30fb7e42-c914-438c-b7e9-99f1901fb5dc" providerId="ADAL" clId="{ED4226E8-AAA6-44F3-99B0-FFC3FEBD7C74}" dt="2020-10-15T12:38:20.895" v="162" actId="1076"/>
          <ac:grpSpMkLst>
            <pc:docMk/>
            <pc:sldMk cId="737889163" sldId="314"/>
            <ac:grpSpMk id="8" creationId="{4FBA2A4B-7C03-433D-BC93-9248DFA64AE4}"/>
          </ac:grpSpMkLst>
        </pc:grpChg>
        <pc:picChg chg="mod">
          <ac:chgData name="Bergert, Stacy" userId="30fb7e42-c914-438c-b7e9-99f1901fb5dc" providerId="ADAL" clId="{ED4226E8-AAA6-44F3-99B0-FFC3FEBD7C74}" dt="2020-10-15T12:37:52.251" v="155" actId="1076"/>
          <ac:picMkLst>
            <pc:docMk/>
            <pc:sldMk cId="737889163" sldId="314"/>
            <ac:picMk id="5" creationId="{0C7AF506-DC78-4875-B3D4-096D53F2FFDC}"/>
          </ac:picMkLst>
        </pc:picChg>
      </pc:sldChg>
      <pc:sldChg chg="modSp mod">
        <pc:chgData name="Bergert, Stacy" userId="30fb7e42-c914-438c-b7e9-99f1901fb5dc" providerId="ADAL" clId="{ED4226E8-AAA6-44F3-99B0-FFC3FEBD7C74}" dt="2020-10-15T12:39:07.491" v="173" actId="20577"/>
        <pc:sldMkLst>
          <pc:docMk/>
          <pc:sldMk cId="1783389325" sldId="2606"/>
        </pc:sldMkLst>
        <pc:spChg chg="mod">
          <ac:chgData name="Bergert, Stacy" userId="30fb7e42-c914-438c-b7e9-99f1901fb5dc" providerId="ADAL" clId="{ED4226E8-AAA6-44F3-99B0-FFC3FEBD7C74}" dt="2020-10-15T12:39:07.491" v="173" actId="20577"/>
          <ac:spMkLst>
            <pc:docMk/>
            <pc:sldMk cId="1783389325" sldId="2606"/>
            <ac:spMk id="3" creationId="{109C4F9C-0B9B-4C39-B8B8-3FEB92640F9D}"/>
          </ac:spMkLst>
        </pc:spChg>
      </pc:sldChg>
      <pc:sldChg chg="addSp modSp mod">
        <pc:chgData name="Bergert, Stacy" userId="30fb7e42-c914-438c-b7e9-99f1901fb5dc" providerId="ADAL" clId="{ED4226E8-AAA6-44F3-99B0-FFC3FEBD7C74}" dt="2020-10-15T12:40:19.800" v="175" actId="207"/>
        <pc:sldMkLst>
          <pc:docMk/>
          <pc:sldMk cId="2706892295" sldId="2618"/>
        </pc:sldMkLst>
        <pc:spChg chg="add mod">
          <ac:chgData name="Bergert, Stacy" userId="30fb7e42-c914-438c-b7e9-99f1901fb5dc" providerId="ADAL" clId="{ED4226E8-AAA6-44F3-99B0-FFC3FEBD7C74}" dt="2020-10-15T12:40:19.800" v="175" actId="207"/>
          <ac:spMkLst>
            <pc:docMk/>
            <pc:sldMk cId="2706892295" sldId="2618"/>
            <ac:spMk id="2" creationId="{7EE5E0C3-DC46-4E59-A865-899816E921D8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120577-DAFC-4D9F-85DF-4D7F8070C424}" type="doc">
      <dgm:prSet loTypeId="urn:microsoft.com/office/officeart/2005/8/layout/chevron2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D06C3221-78D9-49A9-A8CE-7A7E7C53019B}">
      <dgm:prSet phldrT="[Text]" custT="1"/>
      <dgm:spPr/>
      <dgm:t>
        <a:bodyPr/>
        <a:lstStyle/>
        <a:p>
          <a:r>
            <a:rPr lang="en-US" sz="2400"/>
            <a:t>Draft</a:t>
          </a:r>
        </a:p>
      </dgm:t>
    </dgm:pt>
    <dgm:pt modelId="{61B0E172-B1FD-48DE-A3E4-2B7471173160}" type="parTrans" cxnId="{7160BE6C-671F-4079-B760-8770CC9D1854}">
      <dgm:prSet/>
      <dgm:spPr/>
      <dgm:t>
        <a:bodyPr/>
        <a:lstStyle/>
        <a:p>
          <a:endParaRPr lang="en-US"/>
        </a:p>
      </dgm:t>
    </dgm:pt>
    <dgm:pt modelId="{D93EEA6D-FCA3-43A4-BAFE-F938EACE78B1}" type="sibTrans" cxnId="{7160BE6C-671F-4079-B760-8770CC9D1854}">
      <dgm:prSet/>
      <dgm:spPr/>
      <dgm:t>
        <a:bodyPr/>
        <a:lstStyle/>
        <a:p>
          <a:endParaRPr lang="en-US"/>
        </a:p>
      </dgm:t>
    </dgm:pt>
    <dgm:pt modelId="{74F4A02B-7768-4B06-A46A-37A6FEEBDA62}">
      <dgm:prSet phldrT="[Text]"/>
      <dgm:spPr/>
      <dgm:t>
        <a:bodyPr/>
        <a:lstStyle/>
        <a:p>
          <a:r>
            <a:rPr lang="en-US"/>
            <a:t>Team</a:t>
          </a:r>
        </a:p>
      </dgm:t>
    </dgm:pt>
    <dgm:pt modelId="{5966DB82-E294-4243-80C4-933E5F6F5D92}" type="parTrans" cxnId="{3503E6FA-F06A-499D-99F8-0B32A8132C54}">
      <dgm:prSet/>
      <dgm:spPr/>
      <dgm:t>
        <a:bodyPr/>
        <a:lstStyle/>
        <a:p>
          <a:endParaRPr lang="en-US"/>
        </a:p>
      </dgm:t>
    </dgm:pt>
    <dgm:pt modelId="{897F7C84-62A4-4751-B4B4-69F96E3B1FAB}" type="sibTrans" cxnId="{3503E6FA-F06A-499D-99F8-0B32A8132C54}">
      <dgm:prSet/>
      <dgm:spPr/>
      <dgm:t>
        <a:bodyPr/>
        <a:lstStyle/>
        <a:p>
          <a:endParaRPr lang="en-US"/>
        </a:p>
      </dgm:t>
    </dgm:pt>
    <dgm:pt modelId="{87D7315D-14F1-4471-AB6B-E385A3A1FAFD}">
      <dgm:prSet phldrT="[Text]"/>
      <dgm:spPr/>
      <dgm:t>
        <a:bodyPr/>
        <a:lstStyle/>
        <a:p>
          <a:r>
            <a:rPr lang="en-US"/>
            <a:t>Use when you know you will collaborate on docs and want a whole team to easily access this information, integrated with chats, and apps.</a:t>
          </a:r>
        </a:p>
      </dgm:t>
    </dgm:pt>
    <dgm:pt modelId="{26532622-9DCC-4736-BDBC-B99B28C0055E}" type="parTrans" cxnId="{A4044787-7D34-45F9-A58F-15D6FC823AD3}">
      <dgm:prSet/>
      <dgm:spPr/>
      <dgm:t>
        <a:bodyPr/>
        <a:lstStyle/>
        <a:p>
          <a:endParaRPr lang="en-US"/>
        </a:p>
      </dgm:t>
    </dgm:pt>
    <dgm:pt modelId="{B229A0F6-46F6-4BA3-9642-2D132D48D91D}" type="sibTrans" cxnId="{A4044787-7D34-45F9-A58F-15D6FC823AD3}">
      <dgm:prSet/>
      <dgm:spPr/>
      <dgm:t>
        <a:bodyPr/>
        <a:lstStyle/>
        <a:p>
          <a:endParaRPr lang="en-US"/>
        </a:p>
      </dgm:t>
    </dgm:pt>
    <dgm:pt modelId="{29001505-D79A-46A7-B605-7BB161F5CAFA}">
      <dgm:prSet phldrT="[Text]"/>
      <dgm:spPr/>
      <dgm:t>
        <a:bodyPr/>
        <a:lstStyle/>
        <a:p>
          <a:r>
            <a:rPr lang="en-US"/>
            <a:t>Website</a:t>
          </a:r>
        </a:p>
      </dgm:t>
    </dgm:pt>
    <dgm:pt modelId="{99EF471B-B512-4102-B6E3-20CCE7547D44}" type="parTrans" cxnId="{CE286AE2-FBD2-435E-ABBA-B1CD5F7C140C}">
      <dgm:prSet/>
      <dgm:spPr/>
      <dgm:t>
        <a:bodyPr/>
        <a:lstStyle/>
        <a:p>
          <a:endParaRPr lang="en-US"/>
        </a:p>
      </dgm:t>
    </dgm:pt>
    <dgm:pt modelId="{A88D7475-F275-4A61-A8AC-8B8E377DDCAA}" type="sibTrans" cxnId="{CE286AE2-FBD2-435E-ABBA-B1CD5F7C140C}">
      <dgm:prSet/>
      <dgm:spPr/>
      <dgm:t>
        <a:bodyPr/>
        <a:lstStyle/>
        <a:p>
          <a:endParaRPr lang="en-US"/>
        </a:p>
      </dgm:t>
    </dgm:pt>
    <dgm:pt modelId="{12ADA037-368F-41D1-A0A3-DA10372468FD}">
      <dgm:prSet phldrT="[Text]"/>
      <dgm:spPr/>
      <dgm:t>
        <a:bodyPr/>
        <a:lstStyle/>
        <a:p>
          <a:r>
            <a:rPr lang="en-US" dirty="0"/>
            <a:t>Use when you need web-based collaborations or team websites</a:t>
          </a:r>
        </a:p>
      </dgm:t>
    </dgm:pt>
    <dgm:pt modelId="{8ACCD85F-44D4-48A2-B64E-DA270194C9EC}" type="parTrans" cxnId="{9AAC9088-3B8A-40AE-935C-19CE10801124}">
      <dgm:prSet/>
      <dgm:spPr/>
      <dgm:t>
        <a:bodyPr/>
        <a:lstStyle/>
        <a:p>
          <a:endParaRPr lang="en-US"/>
        </a:p>
      </dgm:t>
    </dgm:pt>
    <dgm:pt modelId="{DA26248B-73C8-483F-A2EC-4434C1F112F2}" type="sibTrans" cxnId="{9AAC9088-3B8A-40AE-935C-19CE10801124}">
      <dgm:prSet/>
      <dgm:spPr/>
      <dgm:t>
        <a:bodyPr/>
        <a:lstStyle/>
        <a:p>
          <a:endParaRPr lang="en-US"/>
        </a:p>
      </dgm:t>
    </dgm:pt>
    <dgm:pt modelId="{DC5AA5AB-AFC6-4217-AE6B-912EC852558D}">
      <dgm:prSet phldrT="[Text]"/>
      <dgm:spPr/>
      <dgm:t>
        <a:bodyPr/>
        <a:lstStyle/>
        <a:p>
          <a:r>
            <a:rPr lang="en-US"/>
            <a:t>Use when just you (one) or only a few people need to work on a document.</a:t>
          </a:r>
        </a:p>
      </dgm:t>
    </dgm:pt>
    <dgm:pt modelId="{56AB43A1-8011-4F2A-8208-7A10945D80CC}" type="parTrans" cxnId="{0EE69B60-1083-4D03-8CE5-D76E0442FE6C}">
      <dgm:prSet/>
      <dgm:spPr/>
      <dgm:t>
        <a:bodyPr/>
        <a:lstStyle/>
        <a:p>
          <a:endParaRPr lang="en-US"/>
        </a:p>
      </dgm:t>
    </dgm:pt>
    <dgm:pt modelId="{942C7756-9FD3-4410-BC89-43D89978568A}" type="sibTrans" cxnId="{0EE69B60-1083-4D03-8CE5-D76E0442FE6C}">
      <dgm:prSet/>
      <dgm:spPr/>
      <dgm:t>
        <a:bodyPr/>
        <a:lstStyle/>
        <a:p>
          <a:endParaRPr lang="en-US"/>
        </a:p>
      </dgm:t>
    </dgm:pt>
    <dgm:pt modelId="{43CFB391-9CEA-47E0-98B0-E47D17D4C3D6}">
      <dgm:prSet/>
      <dgm:spPr/>
      <dgm:t>
        <a:bodyPr/>
        <a:lstStyle/>
        <a:p>
          <a:r>
            <a:rPr lang="en-US" i="0"/>
            <a:t>Save drafts, work on documents until ready to share</a:t>
          </a:r>
        </a:p>
      </dgm:t>
    </dgm:pt>
    <dgm:pt modelId="{84A1DEC9-92F8-4E6D-B98E-F4D6A7DA2202}" type="parTrans" cxnId="{EC32ED19-EFC9-4DAA-80CB-84282157963B}">
      <dgm:prSet/>
      <dgm:spPr/>
      <dgm:t>
        <a:bodyPr/>
        <a:lstStyle/>
        <a:p>
          <a:endParaRPr lang="en-US"/>
        </a:p>
      </dgm:t>
    </dgm:pt>
    <dgm:pt modelId="{A9F679DD-EC82-40F4-9AD2-6A776B420A73}" type="sibTrans" cxnId="{EC32ED19-EFC9-4DAA-80CB-84282157963B}">
      <dgm:prSet/>
      <dgm:spPr/>
      <dgm:t>
        <a:bodyPr/>
        <a:lstStyle/>
        <a:p>
          <a:endParaRPr lang="en-US"/>
        </a:p>
      </dgm:t>
    </dgm:pt>
    <dgm:pt modelId="{3F89D474-3652-4509-AEAD-19F61824C828}">
      <dgm:prSet/>
      <dgm:spPr/>
      <dgm:t>
        <a:bodyPr/>
        <a:lstStyle/>
        <a:p>
          <a:r>
            <a:rPr lang="en-US" i="1"/>
            <a:t>Integrated with SharePoint – easier/more-intuitive interface</a:t>
          </a:r>
          <a:endParaRPr lang="en-US"/>
        </a:p>
      </dgm:t>
    </dgm:pt>
    <dgm:pt modelId="{36A36A06-89CE-4EEB-9CA6-B5A7422D56D2}" type="parTrans" cxnId="{FDD645E4-D853-4FF8-A290-614F1AAEB32D}">
      <dgm:prSet/>
      <dgm:spPr/>
      <dgm:t>
        <a:bodyPr/>
        <a:lstStyle/>
        <a:p>
          <a:endParaRPr lang="en-US"/>
        </a:p>
      </dgm:t>
    </dgm:pt>
    <dgm:pt modelId="{5C519605-9B95-4CA9-B204-01F99CEC3E3F}" type="sibTrans" cxnId="{FDD645E4-D853-4FF8-A290-614F1AAEB32D}">
      <dgm:prSet/>
      <dgm:spPr/>
      <dgm:t>
        <a:bodyPr/>
        <a:lstStyle/>
        <a:p>
          <a:endParaRPr lang="en-US"/>
        </a:p>
      </dgm:t>
    </dgm:pt>
    <dgm:pt modelId="{17272955-AAD9-4B0E-8AD4-D27A8844C23A}">
      <dgm:prSet phldrT="[Text]"/>
      <dgm:spPr/>
      <dgm:t>
        <a:bodyPr/>
        <a:lstStyle/>
        <a:p>
          <a:r>
            <a:rPr lang="en-US" i="1"/>
            <a:t>Integrated with Teams</a:t>
          </a:r>
        </a:p>
      </dgm:t>
    </dgm:pt>
    <dgm:pt modelId="{D4BA9C41-8ADD-4850-AC9B-6164180F7EFB}" type="parTrans" cxnId="{DCAE8892-5F9A-40CC-9918-C8639BFD7DB3}">
      <dgm:prSet/>
      <dgm:spPr/>
      <dgm:t>
        <a:bodyPr/>
        <a:lstStyle/>
        <a:p>
          <a:endParaRPr lang="en-US"/>
        </a:p>
      </dgm:t>
    </dgm:pt>
    <dgm:pt modelId="{B135C18B-CC21-49A7-9386-209C53FEEA87}" type="sibTrans" cxnId="{DCAE8892-5F9A-40CC-9918-C8639BFD7DB3}">
      <dgm:prSet/>
      <dgm:spPr/>
      <dgm:t>
        <a:bodyPr/>
        <a:lstStyle/>
        <a:p>
          <a:endParaRPr lang="en-US"/>
        </a:p>
      </dgm:t>
    </dgm:pt>
    <dgm:pt modelId="{F41509FD-5F7A-4DD7-B6A5-0D963B3CB4FC}" type="pres">
      <dgm:prSet presAssocID="{6C120577-DAFC-4D9F-85DF-4D7F8070C424}" presName="linearFlow" presStyleCnt="0">
        <dgm:presLayoutVars>
          <dgm:dir/>
          <dgm:animLvl val="lvl"/>
          <dgm:resizeHandles val="exact"/>
        </dgm:presLayoutVars>
      </dgm:prSet>
      <dgm:spPr/>
    </dgm:pt>
    <dgm:pt modelId="{13C7914B-B827-4D21-B73B-F7530C791B4D}" type="pres">
      <dgm:prSet presAssocID="{D06C3221-78D9-49A9-A8CE-7A7E7C53019B}" presName="composite" presStyleCnt="0"/>
      <dgm:spPr/>
    </dgm:pt>
    <dgm:pt modelId="{61704DCE-D495-460A-8189-A94AEC3E48D5}" type="pres">
      <dgm:prSet presAssocID="{D06C3221-78D9-49A9-A8CE-7A7E7C53019B}" presName="parentText" presStyleLbl="alignNode1" presStyleIdx="0" presStyleCnt="3" custLinFactNeighborX="-7479" custLinFactNeighborY="-8331">
        <dgm:presLayoutVars>
          <dgm:chMax val="1"/>
          <dgm:bulletEnabled val="1"/>
        </dgm:presLayoutVars>
      </dgm:prSet>
      <dgm:spPr/>
    </dgm:pt>
    <dgm:pt modelId="{F7675FC9-6EA9-4FD8-8397-234B5B8E404D}" type="pres">
      <dgm:prSet presAssocID="{D06C3221-78D9-49A9-A8CE-7A7E7C53019B}" presName="descendantText" presStyleLbl="alignAcc1" presStyleIdx="0" presStyleCnt="3" custLinFactNeighborX="22318" custLinFactNeighborY="10729">
        <dgm:presLayoutVars>
          <dgm:bulletEnabled val="1"/>
        </dgm:presLayoutVars>
      </dgm:prSet>
      <dgm:spPr/>
    </dgm:pt>
    <dgm:pt modelId="{8E142F43-5639-4B7B-8E1C-DC3491F307F4}" type="pres">
      <dgm:prSet presAssocID="{D93EEA6D-FCA3-43A4-BAFE-F938EACE78B1}" presName="sp" presStyleCnt="0"/>
      <dgm:spPr/>
    </dgm:pt>
    <dgm:pt modelId="{AC36A01B-8C64-4281-8277-F2CBA1554D42}" type="pres">
      <dgm:prSet presAssocID="{74F4A02B-7768-4B06-A46A-37A6FEEBDA62}" presName="composite" presStyleCnt="0"/>
      <dgm:spPr/>
    </dgm:pt>
    <dgm:pt modelId="{53E2D594-09EC-48DF-BBB3-093BC0FD85B8}" type="pres">
      <dgm:prSet presAssocID="{74F4A02B-7768-4B06-A46A-37A6FEEBDA62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B6E6AE7F-660F-47D6-AB18-AAED96B5D3EB}" type="pres">
      <dgm:prSet presAssocID="{74F4A02B-7768-4B06-A46A-37A6FEEBDA62}" presName="descendantText" presStyleLbl="alignAcc1" presStyleIdx="1" presStyleCnt="3">
        <dgm:presLayoutVars>
          <dgm:bulletEnabled val="1"/>
        </dgm:presLayoutVars>
      </dgm:prSet>
      <dgm:spPr/>
    </dgm:pt>
    <dgm:pt modelId="{858004E3-CE84-4BFC-AC66-5B9917485FFD}" type="pres">
      <dgm:prSet presAssocID="{897F7C84-62A4-4751-B4B4-69F96E3B1FAB}" presName="sp" presStyleCnt="0"/>
      <dgm:spPr/>
    </dgm:pt>
    <dgm:pt modelId="{6B7D362A-FE3F-4D70-A80E-E1C76A92384B}" type="pres">
      <dgm:prSet presAssocID="{29001505-D79A-46A7-B605-7BB161F5CAFA}" presName="composite" presStyleCnt="0"/>
      <dgm:spPr/>
    </dgm:pt>
    <dgm:pt modelId="{E7CF69D0-6B3F-4DD8-B90B-4C5251E55115}" type="pres">
      <dgm:prSet presAssocID="{29001505-D79A-46A7-B605-7BB161F5CAFA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7E62DCEA-DBC4-43FE-A80A-1F97737DA599}" type="pres">
      <dgm:prSet presAssocID="{29001505-D79A-46A7-B605-7BB161F5CAFA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FE1E6F08-E017-467A-AA75-969689AB72BA}" type="presOf" srcId="{12ADA037-368F-41D1-A0A3-DA10372468FD}" destId="{7E62DCEA-DBC4-43FE-A80A-1F97737DA599}" srcOrd="0" destOrd="1" presId="urn:microsoft.com/office/officeart/2005/8/layout/chevron2"/>
    <dgm:cxn modelId="{79D5A318-F4DC-481D-9FD2-A1385F13A393}" type="presOf" srcId="{3F89D474-3652-4509-AEAD-19F61824C828}" destId="{B6E6AE7F-660F-47D6-AB18-AAED96B5D3EB}" srcOrd="0" destOrd="1" presId="urn:microsoft.com/office/officeart/2005/8/layout/chevron2"/>
    <dgm:cxn modelId="{EC32ED19-EFC9-4DAA-80CB-84282157963B}" srcId="{D06C3221-78D9-49A9-A8CE-7A7E7C53019B}" destId="{43CFB391-9CEA-47E0-98B0-E47D17D4C3D6}" srcOrd="1" destOrd="0" parTransId="{84A1DEC9-92F8-4E6D-B98E-F4D6A7DA2202}" sibTransId="{A9F679DD-EC82-40F4-9AD2-6A776B420A73}"/>
    <dgm:cxn modelId="{CDCE942A-E566-435B-A23F-0BDEA5D9B312}" type="presOf" srcId="{17272955-AAD9-4B0E-8AD4-D27A8844C23A}" destId="{7E62DCEA-DBC4-43FE-A80A-1F97737DA599}" srcOrd="0" destOrd="0" presId="urn:microsoft.com/office/officeart/2005/8/layout/chevron2"/>
    <dgm:cxn modelId="{0EE69B60-1083-4D03-8CE5-D76E0442FE6C}" srcId="{D06C3221-78D9-49A9-A8CE-7A7E7C53019B}" destId="{DC5AA5AB-AFC6-4217-AE6B-912EC852558D}" srcOrd="0" destOrd="0" parTransId="{56AB43A1-8011-4F2A-8208-7A10945D80CC}" sibTransId="{942C7756-9FD3-4410-BC89-43D89978568A}"/>
    <dgm:cxn modelId="{7160BE6C-671F-4079-B760-8770CC9D1854}" srcId="{6C120577-DAFC-4D9F-85DF-4D7F8070C424}" destId="{D06C3221-78D9-49A9-A8CE-7A7E7C53019B}" srcOrd="0" destOrd="0" parTransId="{61B0E172-B1FD-48DE-A3E4-2B7471173160}" sibTransId="{D93EEA6D-FCA3-43A4-BAFE-F938EACE78B1}"/>
    <dgm:cxn modelId="{9667B859-6CD7-4E93-B0EA-2DE8B5EAA167}" type="presOf" srcId="{D06C3221-78D9-49A9-A8CE-7A7E7C53019B}" destId="{61704DCE-D495-460A-8189-A94AEC3E48D5}" srcOrd="0" destOrd="0" presId="urn:microsoft.com/office/officeart/2005/8/layout/chevron2"/>
    <dgm:cxn modelId="{A4044787-7D34-45F9-A58F-15D6FC823AD3}" srcId="{74F4A02B-7768-4B06-A46A-37A6FEEBDA62}" destId="{87D7315D-14F1-4471-AB6B-E385A3A1FAFD}" srcOrd="0" destOrd="0" parTransId="{26532622-9DCC-4736-BDBC-B99B28C0055E}" sibTransId="{B229A0F6-46F6-4BA3-9642-2D132D48D91D}"/>
    <dgm:cxn modelId="{9AAC9088-3B8A-40AE-935C-19CE10801124}" srcId="{29001505-D79A-46A7-B605-7BB161F5CAFA}" destId="{12ADA037-368F-41D1-A0A3-DA10372468FD}" srcOrd="1" destOrd="0" parTransId="{8ACCD85F-44D4-48A2-B64E-DA270194C9EC}" sibTransId="{DA26248B-73C8-483F-A2EC-4434C1F112F2}"/>
    <dgm:cxn modelId="{DCAE8892-5F9A-40CC-9918-C8639BFD7DB3}" srcId="{29001505-D79A-46A7-B605-7BB161F5CAFA}" destId="{17272955-AAD9-4B0E-8AD4-D27A8844C23A}" srcOrd="0" destOrd="0" parTransId="{D4BA9C41-8ADD-4850-AC9B-6164180F7EFB}" sibTransId="{B135C18B-CC21-49A7-9386-209C53FEEA87}"/>
    <dgm:cxn modelId="{0CFF44A6-89DB-4A34-BBAF-DC176924546D}" type="presOf" srcId="{DC5AA5AB-AFC6-4217-AE6B-912EC852558D}" destId="{F7675FC9-6EA9-4FD8-8397-234B5B8E404D}" srcOrd="0" destOrd="0" presId="urn:microsoft.com/office/officeart/2005/8/layout/chevron2"/>
    <dgm:cxn modelId="{9D8F8EB2-67E4-4BCE-9384-38F808CFD1F0}" type="presOf" srcId="{74F4A02B-7768-4B06-A46A-37A6FEEBDA62}" destId="{53E2D594-09EC-48DF-BBB3-093BC0FD85B8}" srcOrd="0" destOrd="0" presId="urn:microsoft.com/office/officeart/2005/8/layout/chevron2"/>
    <dgm:cxn modelId="{B0746CC1-8F20-40A6-AAD7-A6EEA1569660}" type="presOf" srcId="{87D7315D-14F1-4471-AB6B-E385A3A1FAFD}" destId="{B6E6AE7F-660F-47D6-AB18-AAED96B5D3EB}" srcOrd="0" destOrd="0" presId="urn:microsoft.com/office/officeart/2005/8/layout/chevron2"/>
    <dgm:cxn modelId="{5A1B44D3-7681-4D3F-B926-2FBF2B3631EC}" type="presOf" srcId="{43CFB391-9CEA-47E0-98B0-E47D17D4C3D6}" destId="{F7675FC9-6EA9-4FD8-8397-234B5B8E404D}" srcOrd="0" destOrd="1" presId="urn:microsoft.com/office/officeart/2005/8/layout/chevron2"/>
    <dgm:cxn modelId="{FD8B42D5-4920-4ADA-9FA1-C0C27FA82E86}" type="presOf" srcId="{6C120577-DAFC-4D9F-85DF-4D7F8070C424}" destId="{F41509FD-5F7A-4DD7-B6A5-0D963B3CB4FC}" srcOrd="0" destOrd="0" presId="urn:microsoft.com/office/officeart/2005/8/layout/chevron2"/>
    <dgm:cxn modelId="{CE286AE2-FBD2-435E-ABBA-B1CD5F7C140C}" srcId="{6C120577-DAFC-4D9F-85DF-4D7F8070C424}" destId="{29001505-D79A-46A7-B605-7BB161F5CAFA}" srcOrd="2" destOrd="0" parTransId="{99EF471B-B512-4102-B6E3-20CCE7547D44}" sibTransId="{A88D7475-F275-4A61-A8AC-8B8E377DDCAA}"/>
    <dgm:cxn modelId="{FDD645E4-D853-4FF8-A290-614F1AAEB32D}" srcId="{74F4A02B-7768-4B06-A46A-37A6FEEBDA62}" destId="{3F89D474-3652-4509-AEAD-19F61824C828}" srcOrd="1" destOrd="0" parTransId="{36A36A06-89CE-4EEB-9CA6-B5A7422D56D2}" sibTransId="{5C519605-9B95-4CA9-B204-01F99CEC3E3F}"/>
    <dgm:cxn modelId="{8F61C0EF-E1FE-4713-B969-F9AAADD9776E}" type="presOf" srcId="{29001505-D79A-46A7-B605-7BB161F5CAFA}" destId="{E7CF69D0-6B3F-4DD8-B90B-4C5251E55115}" srcOrd="0" destOrd="0" presId="urn:microsoft.com/office/officeart/2005/8/layout/chevron2"/>
    <dgm:cxn modelId="{3503E6FA-F06A-499D-99F8-0B32A8132C54}" srcId="{6C120577-DAFC-4D9F-85DF-4D7F8070C424}" destId="{74F4A02B-7768-4B06-A46A-37A6FEEBDA62}" srcOrd="1" destOrd="0" parTransId="{5966DB82-E294-4243-80C4-933E5F6F5D92}" sibTransId="{897F7C84-62A4-4751-B4B4-69F96E3B1FAB}"/>
    <dgm:cxn modelId="{240D159B-B003-47A1-84BF-9E89677F2C73}" type="presParOf" srcId="{F41509FD-5F7A-4DD7-B6A5-0D963B3CB4FC}" destId="{13C7914B-B827-4D21-B73B-F7530C791B4D}" srcOrd="0" destOrd="0" presId="urn:microsoft.com/office/officeart/2005/8/layout/chevron2"/>
    <dgm:cxn modelId="{CFF09851-2504-493B-8E04-2AC9D1E61CBB}" type="presParOf" srcId="{13C7914B-B827-4D21-B73B-F7530C791B4D}" destId="{61704DCE-D495-460A-8189-A94AEC3E48D5}" srcOrd="0" destOrd="0" presId="urn:microsoft.com/office/officeart/2005/8/layout/chevron2"/>
    <dgm:cxn modelId="{4B5F7B98-49D1-4064-B8DC-0D75F15EA07F}" type="presParOf" srcId="{13C7914B-B827-4D21-B73B-F7530C791B4D}" destId="{F7675FC9-6EA9-4FD8-8397-234B5B8E404D}" srcOrd="1" destOrd="0" presId="urn:microsoft.com/office/officeart/2005/8/layout/chevron2"/>
    <dgm:cxn modelId="{E14646E1-F992-44EC-BF50-6405388F5BEB}" type="presParOf" srcId="{F41509FD-5F7A-4DD7-B6A5-0D963B3CB4FC}" destId="{8E142F43-5639-4B7B-8E1C-DC3491F307F4}" srcOrd="1" destOrd="0" presId="urn:microsoft.com/office/officeart/2005/8/layout/chevron2"/>
    <dgm:cxn modelId="{F61BD635-ED8A-4B92-8936-B9FBE537B8CF}" type="presParOf" srcId="{F41509FD-5F7A-4DD7-B6A5-0D963B3CB4FC}" destId="{AC36A01B-8C64-4281-8277-F2CBA1554D42}" srcOrd="2" destOrd="0" presId="urn:microsoft.com/office/officeart/2005/8/layout/chevron2"/>
    <dgm:cxn modelId="{A9E535FB-F96D-45E4-B143-7907127C39E0}" type="presParOf" srcId="{AC36A01B-8C64-4281-8277-F2CBA1554D42}" destId="{53E2D594-09EC-48DF-BBB3-093BC0FD85B8}" srcOrd="0" destOrd="0" presId="urn:microsoft.com/office/officeart/2005/8/layout/chevron2"/>
    <dgm:cxn modelId="{3B0696B9-52BF-4738-B60A-F61262ADB47F}" type="presParOf" srcId="{AC36A01B-8C64-4281-8277-F2CBA1554D42}" destId="{B6E6AE7F-660F-47D6-AB18-AAED96B5D3EB}" srcOrd="1" destOrd="0" presId="urn:microsoft.com/office/officeart/2005/8/layout/chevron2"/>
    <dgm:cxn modelId="{D46812F7-6481-4C9C-9ADE-F7B06B090BAD}" type="presParOf" srcId="{F41509FD-5F7A-4DD7-B6A5-0D963B3CB4FC}" destId="{858004E3-CE84-4BFC-AC66-5B9917485FFD}" srcOrd="3" destOrd="0" presId="urn:microsoft.com/office/officeart/2005/8/layout/chevron2"/>
    <dgm:cxn modelId="{8B99D752-8FEC-4F1C-8121-A1043538D7EA}" type="presParOf" srcId="{F41509FD-5F7A-4DD7-B6A5-0D963B3CB4FC}" destId="{6B7D362A-FE3F-4D70-A80E-E1C76A92384B}" srcOrd="4" destOrd="0" presId="urn:microsoft.com/office/officeart/2005/8/layout/chevron2"/>
    <dgm:cxn modelId="{98919638-98DD-465A-97A6-9170A1AC9884}" type="presParOf" srcId="{6B7D362A-FE3F-4D70-A80E-E1C76A92384B}" destId="{E7CF69D0-6B3F-4DD8-B90B-4C5251E55115}" srcOrd="0" destOrd="0" presId="urn:microsoft.com/office/officeart/2005/8/layout/chevron2"/>
    <dgm:cxn modelId="{7E23617B-1C80-4CB1-973D-09DEFE1B8EE3}" type="presParOf" srcId="{6B7D362A-FE3F-4D70-A80E-E1C76A92384B}" destId="{7E62DCEA-DBC4-43FE-A80A-1F97737DA59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704DCE-D495-460A-8189-A94AEC3E48D5}">
      <dsp:nvSpPr>
        <dsp:cNvPr id="0" name=""/>
        <dsp:cNvSpPr/>
      </dsp:nvSpPr>
      <dsp:spPr>
        <a:xfrm rot="5400000">
          <a:off x="-242577" y="242577"/>
          <a:ext cx="1617185" cy="1132030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Draft</a:t>
          </a:r>
        </a:p>
      </dsp:txBody>
      <dsp:txXfrm rot="-5400000">
        <a:off x="1" y="566014"/>
        <a:ext cx="1132030" cy="485155"/>
      </dsp:txXfrm>
    </dsp:sp>
    <dsp:sp modelId="{F7675FC9-6EA9-4FD8-8397-234B5B8E404D}">
      <dsp:nvSpPr>
        <dsp:cNvPr id="0" name=""/>
        <dsp:cNvSpPr/>
      </dsp:nvSpPr>
      <dsp:spPr>
        <a:xfrm rot="5400000">
          <a:off x="3941598" y="-2696683"/>
          <a:ext cx="1051170" cy="6670306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/>
            <a:t>Use when just you (one) or only a few people need to work on a document.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i="0" kern="1200"/>
            <a:t>Save drafts, work on documents until ready to share</a:t>
          </a:r>
        </a:p>
      </dsp:txBody>
      <dsp:txXfrm rot="-5400000">
        <a:off x="1132030" y="164199"/>
        <a:ext cx="6618992" cy="948542"/>
      </dsp:txXfrm>
    </dsp:sp>
    <dsp:sp modelId="{53E2D594-09EC-48DF-BBB3-093BC0FD85B8}">
      <dsp:nvSpPr>
        <dsp:cNvPr id="0" name=""/>
        <dsp:cNvSpPr/>
      </dsp:nvSpPr>
      <dsp:spPr>
        <a:xfrm rot="5400000">
          <a:off x="-242577" y="1665788"/>
          <a:ext cx="1617185" cy="1132030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Team</a:t>
          </a:r>
        </a:p>
      </dsp:txBody>
      <dsp:txXfrm rot="-5400000">
        <a:off x="1" y="1989225"/>
        <a:ext cx="1132030" cy="485155"/>
      </dsp:txXfrm>
    </dsp:sp>
    <dsp:sp modelId="{B6E6AE7F-660F-47D6-AB18-AAED96B5D3EB}">
      <dsp:nvSpPr>
        <dsp:cNvPr id="0" name=""/>
        <dsp:cNvSpPr/>
      </dsp:nvSpPr>
      <dsp:spPr>
        <a:xfrm rot="5400000">
          <a:off x="3941598" y="-1386357"/>
          <a:ext cx="1051170" cy="6670306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/>
            <a:t>Use when you know you will collaborate on docs and want a whole team to easily access this information, integrated with chats, and apps.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i="1" kern="1200"/>
            <a:t>Integrated with SharePoint – easier/more-intuitive interface</a:t>
          </a:r>
          <a:endParaRPr lang="en-US" sz="1500" kern="1200"/>
        </a:p>
      </dsp:txBody>
      <dsp:txXfrm rot="-5400000">
        <a:off x="1132030" y="1474525"/>
        <a:ext cx="6618992" cy="948542"/>
      </dsp:txXfrm>
    </dsp:sp>
    <dsp:sp modelId="{E7CF69D0-6B3F-4DD8-B90B-4C5251E55115}">
      <dsp:nvSpPr>
        <dsp:cNvPr id="0" name=""/>
        <dsp:cNvSpPr/>
      </dsp:nvSpPr>
      <dsp:spPr>
        <a:xfrm rot="5400000">
          <a:off x="-242577" y="3088894"/>
          <a:ext cx="1617185" cy="1132030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Website</a:t>
          </a:r>
        </a:p>
      </dsp:txBody>
      <dsp:txXfrm rot="-5400000">
        <a:off x="1" y="3412331"/>
        <a:ext cx="1132030" cy="485155"/>
      </dsp:txXfrm>
    </dsp:sp>
    <dsp:sp modelId="{7E62DCEA-DBC4-43FE-A80A-1F97737DA599}">
      <dsp:nvSpPr>
        <dsp:cNvPr id="0" name=""/>
        <dsp:cNvSpPr/>
      </dsp:nvSpPr>
      <dsp:spPr>
        <a:xfrm rot="5400000">
          <a:off x="3941598" y="36748"/>
          <a:ext cx="1051170" cy="6670306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i="1" kern="1200"/>
            <a:t>Integrated with Teams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Use when you need web-based collaborations or team websites</a:t>
          </a:r>
        </a:p>
      </dsp:txBody>
      <dsp:txXfrm rot="-5400000">
        <a:off x="1132030" y="2897630"/>
        <a:ext cx="6618992" cy="9485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4A675B-3F1B-4FB2-978B-4824BF536968}" type="datetimeFigureOut">
              <a:rPr lang="en-US" smtClean="0"/>
              <a:t>10/15/2020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4DC268-0420-43EB-A4FD-E179B2574D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922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3B485B-F59F-4507-9767-41E79205B23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6933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DID include this slide only in the May session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FA0038-7055-434C-B6C4-B8C69565C600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311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FFB9B-9FB8-469E-96F9-4D32314110B6}" type="datetimeFigureOut">
              <a:rPr lang="en-US" smtClean="0"/>
              <a:t>10/15/2020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690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586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BB1C6-BF8F-4481-8AB2-603A1C8A906A}" type="datetimeFigureOut">
              <a:rPr lang="en-US" smtClean="0"/>
              <a:t>10/15/2020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232366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BB1C6-BF8F-4481-8AB2-603A1C8A906A}" type="datetimeFigureOut">
              <a:rPr lang="en-US" smtClean="0"/>
              <a:t>10/15/2020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88783715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BB1C6-BF8F-4481-8AB2-603A1C8A906A}" type="datetimeFigureOut">
              <a:rPr lang="en-US" smtClean="0"/>
              <a:t>10/15/2020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195147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BB1C6-BF8F-4481-8AB2-603A1C8A906A}" type="datetimeFigureOut">
              <a:rPr lang="en-US" smtClean="0"/>
              <a:t>10/15/2020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847647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BB1C6-BF8F-4481-8AB2-603A1C8A906A}" type="datetimeFigureOut">
              <a:rPr lang="en-US" smtClean="0"/>
              <a:t>10/15/2020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01761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BB1C6-BF8F-4481-8AB2-603A1C8A906A}" type="datetimeFigureOut">
              <a:rPr lang="en-US" smtClean="0"/>
              <a:t>10/15/2020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595938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BB1C6-BF8F-4481-8AB2-603A1C8A906A}" type="datetimeFigureOut">
              <a:rPr lang="en-US" smtClean="0"/>
              <a:t>10/15/2020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860199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>
            <a:lvl1pPr>
              <a:defRPr cap="none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>
            <a:lvl1pPr>
              <a:defRPr>
                <a:latin typeface="Abadi" panose="020B0604020104020204" pitchFamily="34" charset="0"/>
              </a:defRPr>
            </a:lvl1pPr>
            <a:lvl2pPr>
              <a:defRPr>
                <a:latin typeface="Abadi" panose="020B0604020104020204" pitchFamily="34" charset="0"/>
              </a:defRPr>
            </a:lvl2pPr>
            <a:lvl3pPr>
              <a:defRPr>
                <a:latin typeface="Abadi" panose="020B0604020104020204" pitchFamily="34" charset="0"/>
              </a:defRPr>
            </a:lvl3pPr>
            <a:lvl4pPr>
              <a:defRPr>
                <a:latin typeface="Abadi" panose="020B0604020104020204" pitchFamily="34" charset="0"/>
              </a:defRPr>
            </a:lvl4pPr>
            <a:lvl5pPr>
              <a:defRPr>
                <a:latin typeface="Abadi" panose="020B0604020104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>
            <a:lvl1pPr>
              <a:defRPr>
                <a:latin typeface="Abadi" panose="020B0604020104020204" pitchFamily="34" charset="0"/>
              </a:defRPr>
            </a:lvl1pPr>
            <a:lvl2pPr>
              <a:defRPr>
                <a:latin typeface="Abadi" panose="020B0604020104020204" pitchFamily="34" charset="0"/>
              </a:defRPr>
            </a:lvl2pPr>
            <a:lvl3pPr>
              <a:defRPr>
                <a:latin typeface="Abadi" panose="020B0604020104020204" pitchFamily="34" charset="0"/>
              </a:defRPr>
            </a:lvl3pPr>
            <a:lvl4pPr>
              <a:defRPr>
                <a:latin typeface="Abadi" panose="020B0604020104020204" pitchFamily="34" charset="0"/>
              </a:defRPr>
            </a:lvl4pPr>
            <a:lvl5pPr>
              <a:defRPr>
                <a:latin typeface="Abadi" panose="020B0604020104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2875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1_Content with Caption"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 cap="none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>
            <a:lvl1pPr>
              <a:defRPr cap="none" baseline="0">
                <a:latin typeface="Abadi" panose="020B0604020104020204" pitchFamily="34" charset="0"/>
              </a:defRPr>
            </a:lvl1pPr>
            <a:lvl2pPr>
              <a:defRPr cap="none" baseline="0">
                <a:latin typeface="Abadi" panose="020B0604020104020204" pitchFamily="34" charset="0"/>
              </a:defRPr>
            </a:lvl2pPr>
            <a:lvl3pPr>
              <a:defRPr cap="none" baseline="0">
                <a:latin typeface="Abadi" panose="020B0604020104020204" pitchFamily="34" charset="0"/>
              </a:defRPr>
            </a:lvl3pPr>
            <a:lvl4pPr>
              <a:defRPr cap="none" baseline="0">
                <a:latin typeface="Abadi" panose="020B0604020104020204" pitchFamily="34" charset="0"/>
              </a:defRPr>
            </a:lvl4pPr>
            <a:lvl5pPr>
              <a:defRPr cap="none" baseline="0">
                <a:latin typeface="Abadi" panose="020B0604020104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 cap="none" baseline="0">
                <a:latin typeface="Abadi" panose="020B0604020104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6214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BB1C6-BF8F-4481-8AB2-603A1C8A906A}" type="datetimeFigureOut">
              <a:rPr lang="en-US" smtClean="0"/>
              <a:t>10/15/2020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457269"/>
      </p:ext>
    </p:extLst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hank You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icture Placeholder 40">
            <a:extLst>
              <a:ext uri="{FF2B5EF4-FFF2-40B4-BE49-F238E27FC236}">
                <a16:creationId xmlns:a16="http://schemas.microsoft.com/office/drawing/2014/main" id="{EB7F0EE8-BE52-4A79-8FC8-4A2487FA01F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780102" cy="6804025"/>
          </a:xfrm>
          <a:solidFill>
            <a:schemeClr val="bg1">
              <a:lumMod val="85000"/>
            </a:schemeClr>
          </a:solidFill>
        </p:spPr>
        <p:txBody>
          <a:bodyPr tIns="0" anchor="ctr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Photo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458200" y="2798354"/>
            <a:ext cx="3733800" cy="1013684"/>
          </a:xfrm>
          <a:solidFill>
            <a:schemeClr val="bg1"/>
          </a:solidFill>
        </p:spPr>
        <p:txBody>
          <a:bodyPr vert="horz" lIns="180000" tIns="180000" rIns="252000" bIns="180000" rtlCol="0" anchor="t">
            <a:noAutofit/>
          </a:bodyPr>
          <a:lstStyle>
            <a:lvl1pPr algn="r">
              <a:defRPr lang="en-ZA" sz="6000" b="1" spc="-300" dirty="0"/>
            </a:lvl1pPr>
          </a:lstStyle>
          <a:p>
            <a:pPr lvl="0" algn="r"/>
            <a:r>
              <a:rPr lang="en-US" noProof="0"/>
              <a:t>Thank You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52FA7FC9-E40E-4144-84E4-34E3722E9A6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458200" y="3957705"/>
            <a:ext cx="2910342" cy="316800"/>
          </a:xfrm>
          <a:solidFill>
            <a:schemeClr val="tx1">
              <a:lumMod val="75000"/>
              <a:lumOff val="25000"/>
            </a:schemeClr>
          </a:solidFill>
        </p:spPr>
        <p:txBody>
          <a:bodyPr rIns="72000" anchor="ctr"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Full Name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97289182-4FE6-4A18-9775-4588D5801CF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306722"/>
            <a:ext cx="2910342" cy="316800"/>
          </a:xfrm>
          <a:solidFill>
            <a:schemeClr val="tx1">
              <a:lumMod val="75000"/>
              <a:lumOff val="25000"/>
            </a:schemeClr>
          </a:solidFill>
        </p:spPr>
        <p:txBody>
          <a:bodyPr rIns="72000" anchor="ctr"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Phone Number</a:t>
            </a: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BD4E94C7-6CAF-4FEE-9E02-D3D3A2AC5EA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458200" y="4655739"/>
            <a:ext cx="2910342" cy="316800"/>
          </a:xfrm>
          <a:solidFill>
            <a:schemeClr val="tx1">
              <a:lumMod val="75000"/>
              <a:lumOff val="25000"/>
            </a:schemeClr>
          </a:solidFill>
        </p:spPr>
        <p:txBody>
          <a:bodyPr rIns="72000" anchor="ctr"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Email or Social Media Handle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0DE421A3-3C59-48FC-BC3B-007ADFBEB4F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458200" y="5004756"/>
            <a:ext cx="2910342" cy="316800"/>
          </a:xfrm>
          <a:solidFill>
            <a:schemeClr val="tx1">
              <a:lumMod val="75000"/>
              <a:lumOff val="25000"/>
            </a:schemeClr>
          </a:solidFill>
        </p:spPr>
        <p:txBody>
          <a:bodyPr rIns="72000" anchor="ctr"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Company Website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504A767-1C0B-484E-BF7D-CD42D30A52EE}"/>
              </a:ext>
            </a:extLst>
          </p:cNvPr>
          <p:cNvSpPr/>
          <p:nvPr userDrawn="1"/>
        </p:nvSpPr>
        <p:spPr>
          <a:xfrm>
            <a:off x="11760000" y="6803351"/>
            <a:ext cx="432000" cy="54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A13D8A8-6C3D-4527-959D-41C3213F7F02}"/>
              </a:ext>
            </a:extLst>
          </p:cNvPr>
          <p:cNvSpPr/>
          <p:nvPr userDrawn="1"/>
        </p:nvSpPr>
        <p:spPr>
          <a:xfrm>
            <a:off x="0" y="6803351"/>
            <a:ext cx="9780104" cy="546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C0FBB1B-4F0E-4365-BF27-3150FC6C3B90}"/>
              </a:ext>
            </a:extLst>
          </p:cNvPr>
          <p:cNvSpPr/>
          <p:nvPr userDrawn="1"/>
        </p:nvSpPr>
        <p:spPr>
          <a:xfrm>
            <a:off x="9780103" y="6803351"/>
            <a:ext cx="1979897" cy="5465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1DD44D8-4A8F-4693-B90A-166855B29D25}"/>
              </a:ext>
            </a:extLst>
          </p:cNvPr>
          <p:cNvSpPr/>
          <p:nvPr userDrawn="1"/>
        </p:nvSpPr>
        <p:spPr>
          <a:xfrm>
            <a:off x="8458200" y="2685912"/>
            <a:ext cx="3733800" cy="1148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2FB6A7-1E80-487C-93E6-DCAA8751EF21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499368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33D39E2-2188-4621-B115-A912A057E8A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199" y="4586456"/>
            <a:ext cx="10349090" cy="1577281"/>
          </a:xfrm>
          <a:noFill/>
          <a:ln>
            <a:noFill/>
          </a:ln>
        </p:spPr>
        <p:txBody>
          <a:bodyPr lIns="0" tIns="216000" rIns="0">
            <a:noAutofit/>
          </a:bodyPr>
          <a:lstStyle>
            <a:lvl1pPr marL="0" indent="0" algn="ctr">
              <a:lnSpc>
                <a:spcPct val="100000"/>
              </a:lnSpc>
              <a:buNone/>
              <a:defRPr sz="1400"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10731EC-67BA-493B-B1C7-6258DD2B60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199" y="3717212"/>
            <a:ext cx="10349089" cy="854791"/>
          </a:xfrm>
        </p:spPr>
        <p:txBody>
          <a:bodyPr lIns="0" rIns="0" anchor="b"/>
          <a:lstStyle>
            <a:lvl1pPr algn="ctr">
              <a:defRPr>
                <a:latin typeface="+mj-lt"/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5" name="Picture Placeholder 4" title="Decorative">
            <a:extLst>
              <a:ext uri="{FF2B5EF4-FFF2-40B4-BE49-F238E27FC236}">
                <a16:creationId xmlns:a16="http://schemas.microsoft.com/office/drawing/2014/main" id="{BE84B7CE-D997-4F92-BD9D-3F9DE2782EF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38200" y="836271"/>
            <a:ext cx="10349089" cy="2516529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8308348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Custom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 title="Decorative">
            <a:extLst>
              <a:ext uri="{FF2B5EF4-FFF2-40B4-BE49-F238E27FC236}">
                <a16:creationId xmlns:a16="http://schemas.microsoft.com/office/drawing/2014/main" id="{8DE1C71F-8DD3-4FFB-B233-CF08AE5260F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5497975"/>
          </a:xfrm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3" name="Title 4">
            <a:extLst>
              <a:ext uri="{FF2B5EF4-FFF2-40B4-BE49-F238E27FC236}">
                <a16:creationId xmlns:a16="http://schemas.microsoft.com/office/drawing/2014/main" id="{8DF09845-7890-4D10-A53B-2A4D053168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3440" y="5688402"/>
            <a:ext cx="8717280" cy="823070"/>
          </a:xfrm>
          <a:noFill/>
        </p:spPr>
        <p:txBody>
          <a:bodyPr l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28515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532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BB1C6-BF8F-4481-8AB2-603A1C8A906A}" type="datetimeFigureOut">
              <a:rPr lang="en-US" smtClean="0"/>
              <a:t>10/15/2020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971954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BB1C6-BF8F-4481-8AB2-603A1C8A906A}" type="datetimeFigureOut">
              <a:rPr lang="en-US" smtClean="0"/>
              <a:t>10/15/2020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538833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10/15/2020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744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10/15/2020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0397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BB1C6-BF8F-4481-8AB2-603A1C8A906A}" type="datetimeFigureOut">
              <a:rPr lang="en-US" smtClean="0"/>
              <a:t>10/15/2020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664841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782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28" Type="http://schemas.openxmlformats.org/officeDocument/2006/relationships/image" Target="../media/image6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C35BB1C6-BF8F-4481-8AB2-603A1C8A906A}" type="datetimeFigureOut">
              <a:rPr lang="en-US" smtClean="0"/>
              <a:t>10/15/2020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B94DEBC-B013-4B7A-B6AF-7C735FB87FA7}"/>
              </a:ext>
            </a:extLst>
          </p:cNvPr>
          <p:cNvGrpSpPr/>
          <p:nvPr userDrawn="1"/>
        </p:nvGrpSpPr>
        <p:grpSpPr>
          <a:xfrm>
            <a:off x="0" y="0"/>
            <a:ext cx="12005350" cy="6644081"/>
            <a:chOff x="-25397" y="0"/>
            <a:chExt cx="12005350" cy="6644081"/>
          </a:xfrm>
        </p:grpSpPr>
        <p:sp useBgFill="1">
          <p:nvSpPr>
            <p:cNvPr id="15" name="Rectangle 14">
              <a:extLst>
                <a:ext uri="{FF2B5EF4-FFF2-40B4-BE49-F238E27FC236}">
                  <a16:creationId xmlns:a16="http://schemas.microsoft.com/office/drawing/2014/main" id="{9F1DE55A-A80C-4874-96A4-436F6FBACDFF}"/>
                </a:ext>
              </a:extLst>
            </p:cNvPr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117552B8-8AF7-464F-823A-98B61F87A0D7}"/>
                </a:ext>
              </a:extLst>
            </p:cNvPr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D66CCD6B-7FAE-44DF-B10A-91BE3CCBED4D}"/>
                </a:ext>
              </a:extLst>
            </p:cNvPr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19" name="Picture 18" descr="A picture containing drawing&#10;&#10;Description automatically generated">
            <a:extLst>
              <a:ext uri="{FF2B5EF4-FFF2-40B4-BE49-F238E27FC236}">
                <a16:creationId xmlns:a16="http://schemas.microsoft.com/office/drawing/2014/main" id="{AF772FB2-4F9B-454E-AB06-5B2143666221}"/>
              </a:ext>
            </a:extLst>
          </p:cNvPr>
          <p:cNvPicPr>
            <a:picLocks noChangeAspect="1"/>
          </p:cNvPicPr>
          <p:nvPr userDrawn="1"/>
        </p:nvPicPr>
        <p:blipFill>
          <a:blip r:embed="rId28"/>
          <a:stretch>
            <a:fillRect/>
          </a:stretch>
        </p:blipFill>
        <p:spPr>
          <a:xfrm>
            <a:off x="10249577" y="6232554"/>
            <a:ext cx="1710809" cy="351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6430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  <p:sldLayoutId id="2147483793" r:id="rId12"/>
    <p:sldLayoutId id="2147483794" r:id="rId13"/>
    <p:sldLayoutId id="2147483795" r:id="rId14"/>
    <p:sldLayoutId id="2147483796" r:id="rId15"/>
    <p:sldLayoutId id="2147483797" r:id="rId16"/>
    <p:sldLayoutId id="2147483798" r:id="rId17"/>
    <p:sldLayoutId id="2147483800" r:id="rId18"/>
    <p:sldLayoutId id="2147483801" r:id="rId19"/>
    <p:sldLayoutId id="2147483802" r:id="rId20"/>
    <p:sldLayoutId id="2147483803" r:id="rId21"/>
    <p:sldLayoutId id="2147483804" r:id="rId22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42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12" Type="http://schemas.openxmlformats.org/officeDocument/2006/relationships/image" Target="../media/image41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34.png"/><Relationship Id="rId10" Type="http://schemas.openxmlformats.org/officeDocument/2006/relationships/image" Target="../media/image39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4.jpeg"/><Relationship Id="rId4" Type="http://schemas.openxmlformats.org/officeDocument/2006/relationships/image" Target="../media/image5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56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5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9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61.jpe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62.png"/><Relationship Id="rId9" Type="http://schemas.microsoft.com/office/2007/relationships/diagramDrawing" Target="../diagrams/drawing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support.office.com/en-us/article/microsoft-teams-video-training-4f108e54-240b-4351-8084-b1089f0d21d7?ui=en-US&amp;rs=en-US&amp;ad=US" TargetMode="External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79.jpeg"/><Relationship Id="rId5" Type="http://schemas.openxmlformats.org/officeDocument/2006/relationships/hyperlink" Target="mailto:ITCommunications@cwf.org" TargetMode="External"/><Relationship Id="rId4" Type="http://schemas.openxmlformats.org/officeDocument/2006/relationships/image" Target="../media/image78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6A81905-F480-46A4-BC10-215D24EA1A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E640F0-7931-4E68-8861-EF5DB6DB2A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72012" y="1447800"/>
            <a:ext cx="7086308" cy="3329581"/>
          </a:xfrm>
        </p:spPr>
        <p:txBody>
          <a:bodyPr>
            <a:normAutofit/>
          </a:bodyPr>
          <a:lstStyle/>
          <a:p>
            <a:r>
              <a:rPr lang="en-US" cap="none" dirty="0">
                <a:solidFill>
                  <a:srgbClr val="EBEBEB"/>
                </a:solidFill>
              </a:rPr>
              <a:t>Microsoft Teams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7002D5C-F6BF-4B74-9700-5C1B5ADC55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72012" y="4777380"/>
            <a:ext cx="6446228" cy="86142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2">
                    <a:lumMod val="40000"/>
                    <a:lumOff val="60000"/>
                  </a:schemeClr>
                </a:solidFill>
              </a:rPr>
              <a:t>Tip Sheets for Training and Reference</a:t>
            </a:r>
          </a:p>
        </p:txBody>
      </p:sp>
      <p:sp>
        <p:nvSpPr>
          <p:cNvPr id="12" name="Freeform 8">
            <a:extLst>
              <a:ext uri="{FF2B5EF4-FFF2-40B4-BE49-F238E27FC236}">
                <a16:creationId xmlns:a16="http://schemas.microsoft.com/office/drawing/2014/main" id="{36FD4D9D-3784-41E8-8405-A42B72F513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135692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4" name="Freeform: Shape 13">
            <a:extLst>
              <a:ext uri="{FF2B5EF4-FFF2-40B4-BE49-F238E27FC236}">
                <a16:creationId xmlns:a16="http://schemas.microsoft.com/office/drawing/2014/main" id="{09811DF6-66E4-43D5-B564-3151796531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481964" cy="6858000"/>
          </a:xfrm>
          <a:custGeom>
            <a:avLst/>
            <a:gdLst>
              <a:gd name="connsiteX0" fmla="*/ 3137249 w 4481964"/>
              <a:gd name="connsiteY0" fmla="*/ 0 h 6858000"/>
              <a:gd name="connsiteX1" fmla="*/ 4480787 w 4481964"/>
              <a:gd name="connsiteY1" fmla="*/ 0 h 6858000"/>
              <a:gd name="connsiteX2" fmla="*/ 4455742 w 4481964"/>
              <a:gd name="connsiteY2" fmla="*/ 155676 h 6858000"/>
              <a:gd name="connsiteX3" fmla="*/ 4431873 w 4481964"/>
              <a:gd name="connsiteY3" fmla="*/ 310667 h 6858000"/>
              <a:gd name="connsiteX4" fmla="*/ 4408509 w 4481964"/>
              <a:gd name="connsiteY4" fmla="*/ 466344 h 6858000"/>
              <a:gd name="connsiteX5" fmla="*/ 4388506 w 4481964"/>
              <a:gd name="connsiteY5" fmla="*/ 622706 h 6858000"/>
              <a:gd name="connsiteX6" fmla="*/ 4368335 w 4481964"/>
              <a:gd name="connsiteY6" fmla="*/ 778383 h 6858000"/>
              <a:gd name="connsiteX7" fmla="*/ 4349509 w 4481964"/>
              <a:gd name="connsiteY7" fmla="*/ 934745 h 6858000"/>
              <a:gd name="connsiteX8" fmla="*/ 4333373 w 4481964"/>
              <a:gd name="connsiteY8" fmla="*/ 1089050 h 6858000"/>
              <a:gd name="connsiteX9" fmla="*/ 4318077 w 4481964"/>
              <a:gd name="connsiteY9" fmla="*/ 1245413 h 6858000"/>
              <a:gd name="connsiteX10" fmla="*/ 4304125 w 4481964"/>
              <a:gd name="connsiteY10" fmla="*/ 1401089 h 6858000"/>
              <a:gd name="connsiteX11" fmla="*/ 4292023 w 4481964"/>
              <a:gd name="connsiteY11" fmla="*/ 1554023 h 6858000"/>
              <a:gd name="connsiteX12" fmla="*/ 4279920 w 4481964"/>
              <a:gd name="connsiteY12" fmla="*/ 1709013 h 6858000"/>
              <a:gd name="connsiteX13" fmla="*/ 4269835 w 4481964"/>
              <a:gd name="connsiteY13" fmla="*/ 1861947 h 6858000"/>
              <a:gd name="connsiteX14" fmla="*/ 4261935 w 4481964"/>
              <a:gd name="connsiteY14" fmla="*/ 2014880 h 6858000"/>
              <a:gd name="connsiteX15" fmla="*/ 4253698 w 4481964"/>
              <a:gd name="connsiteY15" fmla="*/ 2167128 h 6858000"/>
              <a:gd name="connsiteX16" fmla="*/ 4246807 w 4481964"/>
              <a:gd name="connsiteY16" fmla="*/ 2318004 h 6858000"/>
              <a:gd name="connsiteX17" fmla="*/ 4241932 w 4481964"/>
              <a:gd name="connsiteY17" fmla="*/ 2467508 h 6858000"/>
              <a:gd name="connsiteX18" fmla="*/ 4237730 w 4481964"/>
              <a:gd name="connsiteY18" fmla="*/ 2617013 h 6858000"/>
              <a:gd name="connsiteX19" fmla="*/ 4233696 w 4481964"/>
              <a:gd name="connsiteY19" fmla="*/ 2765145 h 6858000"/>
              <a:gd name="connsiteX20" fmla="*/ 4231847 w 4481964"/>
              <a:gd name="connsiteY20" fmla="*/ 2911221 h 6858000"/>
              <a:gd name="connsiteX21" fmla="*/ 4229830 w 4481964"/>
              <a:gd name="connsiteY21" fmla="*/ 3057296 h 6858000"/>
              <a:gd name="connsiteX22" fmla="*/ 4228821 w 4481964"/>
              <a:gd name="connsiteY22" fmla="*/ 3201314 h 6858000"/>
              <a:gd name="connsiteX23" fmla="*/ 4229830 w 4481964"/>
              <a:gd name="connsiteY23" fmla="*/ 3343960 h 6858000"/>
              <a:gd name="connsiteX24" fmla="*/ 4229830 w 4481964"/>
              <a:gd name="connsiteY24" fmla="*/ 3485235 h 6858000"/>
              <a:gd name="connsiteX25" fmla="*/ 4231847 w 4481964"/>
              <a:gd name="connsiteY25" fmla="*/ 3625138 h 6858000"/>
              <a:gd name="connsiteX26" fmla="*/ 4234872 w 4481964"/>
              <a:gd name="connsiteY26" fmla="*/ 3762298 h 6858000"/>
              <a:gd name="connsiteX27" fmla="*/ 4237730 w 4481964"/>
              <a:gd name="connsiteY27" fmla="*/ 3898087 h 6858000"/>
              <a:gd name="connsiteX28" fmla="*/ 4240924 w 4481964"/>
              <a:gd name="connsiteY28" fmla="*/ 4031132 h 6858000"/>
              <a:gd name="connsiteX29" fmla="*/ 4245798 w 4481964"/>
              <a:gd name="connsiteY29" fmla="*/ 4163491 h 6858000"/>
              <a:gd name="connsiteX30" fmla="*/ 4251009 w 4481964"/>
              <a:gd name="connsiteY30" fmla="*/ 4293793 h 6858000"/>
              <a:gd name="connsiteX31" fmla="*/ 4255715 w 4481964"/>
              <a:gd name="connsiteY31" fmla="*/ 4421352 h 6858000"/>
              <a:gd name="connsiteX32" fmla="*/ 4268995 w 4481964"/>
              <a:gd name="connsiteY32" fmla="*/ 4670298 h 6858000"/>
              <a:gd name="connsiteX33" fmla="*/ 4283114 w 4481964"/>
              <a:gd name="connsiteY33" fmla="*/ 4908956 h 6858000"/>
              <a:gd name="connsiteX34" fmla="*/ 4297906 w 4481964"/>
              <a:gd name="connsiteY34" fmla="*/ 5138013 h 6858000"/>
              <a:gd name="connsiteX35" fmla="*/ 4314211 w 4481964"/>
              <a:gd name="connsiteY35" fmla="*/ 5354726 h 6858000"/>
              <a:gd name="connsiteX36" fmla="*/ 4331188 w 4481964"/>
              <a:gd name="connsiteY36" fmla="*/ 5561838 h 6858000"/>
              <a:gd name="connsiteX37" fmla="*/ 4349509 w 4481964"/>
              <a:gd name="connsiteY37" fmla="*/ 5753862 h 6858000"/>
              <a:gd name="connsiteX38" fmla="*/ 4367495 w 4481964"/>
              <a:gd name="connsiteY38" fmla="*/ 5934227 h 6858000"/>
              <a:gd name="connsiteX39" fmla="*/ 4385480 w 4481964"/>
              <a:gd name="connsiteY39" fmla="*/ 6100191 h 6858000"/>
              <a:gd name="connsiteX40" fmla="*/ 4402457 w 4481964"/>
              <a:gd name="connsiteY40" fmla="*/ 6252438 h 6858000"/>
              <a:gd name="connsiteX41" fmla="*/ 4418594 w 4481964"/>
              <a:gd name="connsiteY41" fmla="*/ 6387541 h 6858000"/>
              <a:gd name="connsiteX42" fmla="*/ 4433890 w 4481964"/>
              <a:gd name="connsiteY42" fmla="*/ 6509613 h 6858000"/>
              <a:gd name="connsiteX43" fmla="*/ 4446665 w 4481964"/>
              <a:gd name="connsiteY43" fmla="*/ 6612483 h 6858000"/>
              <a:gd name="connsiteX44" fmla="*/ 4458767 w 4481964"/>
              <a:gd name="connsiteY44" fmla="*/ 6698894 h 6858000"/>
              <a:gd name="connsiteX45" fmla="*/ 4476081 w 4481964"/>
              <a:gd name="connsiteY45" fmla="*/ 6817538 h 6858000"/>
              <a:gd name="connsiteX46" fmla="*/ 4481964 w 4481964"/>
              <a:gd name="connsiteY46" fmla="*/ 6858000 h 6858000"/>
              <a:gd name="connsiteX47" fmla="*/ 3577807 w 4481964"/>
              <a:gd name="connsiteY47" fmla="*/ 6858000 h 6858000"/>
              <a:gd name="connsiteX48" fmla="*/ 3577807 w 4481964"/>
              <a:gd name="connsiteY48" fmla="*/ 6858000 h 6858000"/>
              <a:gd name="connsiteX49" fmla="*/ 0 w 4481964"/>
              <a:gd name="connsiteY49" fmla="*/ 6858000 h 6858000"/>
              <a:gd name="connsiteX50" fmla="*/ 0 w 4481964"/>
              <a:gd name="connsiteY50" fmla="*/ 0 h 6858000"/>
              <a:gd name="connsiteX51" fmla="*/ 3137249 w 4481964"/>
              <a:gd name="connsiteY51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4481964" h="6858000">
                <a:moveTo>
                  <a:pt x="3137249" y="0"/>
                </a:moveTo>
                <a:lnTo>
                  <a:pt x="4480787" y="0"/>
                </a:lnTo>
                <a:lnTo>
                  <a:pt x="4455742" y="155676"/>
                </a:lnTo>
                <a:lnTo>
                  <a:pt x="4431873" y="310667"/>
                </a:lnTo>
                <a:lnTo>
                  <a:pt x="4408509" y="466344"/>
                </a:lnTo>
                <a:lnTo>
                  <a:pt x="4388506" y="622706"/>
                </a:lnTo>
                <a:lnTo>
                  <a:pt x="4368335" y="778383"/>
                </a:lnTo>
                <a:lnTo>
                  <a:pt x="4349509" y="934745"/>
                </a:lnTo>
                <a:lnTo>
                  <a:pt x="4333373" y="1089050"/>
                </a:lnTo>
                <a:lnTo>
                  <a:pt x="4318077" y="1245413"/>
                </a:lnTo>
                <a:lnTo>
                  <a:pt x="4304125" y="1401089"/>
                </a:lnTo>
                <a:lnTo>
                  <a:pt x="4292023" y="1554023"/>
                </a:lnTo>
                <a:lnTo>
                  <a:pt x="4279920" y="1709013"/>
                </a:lnTo>
                <a:lnTo>
                  <a:pt x="4269835" y="1861947"/>
                </a:lnTo>
                <a:lnTo>
                  <a:pt x="4261935" y="2014880"/>
                </a:lnTo>
                <a:lnTo>
                  <a:pt x="4253698" y="2167128"/>
                </a:lnTo>
                <a:lnTo>
                  <a:pt x="4246807" y="2318004"/>
                </a:lnTo>
                <a:lnTo>
                  <a:pt x="4241932" y="2467508"/>
                </a:lnTo>
                <a:lnTo>
                  <a:pt x="4237730" y="2617013"/>
                </a:lnTo>
                <a:lnTo>
                  <a:pt x="4233696" y="2765145"/>
                </a:lnTo>
                <a:lnTo>
                  <a:pt x="4231847" y="2911221"/>
                </a:lnTo>
                <a:lnTo>
                  <a:pt x="4229830" y="3057296"/>
                </a:lnTo>
                <a:lnTo>
                  <a:pt x="4228821" y="3201314"/>
                </a:lnTo>
                <a:lnTo>
                  <a:pt x="4229830" y="3343960"/>
                </a:lnTo>
                <a:lnTo>
                  <a:pt x="4229830" y="3485235"/>
                </a:lnTo>
                <a:lnTo>
                  <a:pt x="4231847" y="3625138"/>
                </a:lnTo>
                <a:lnTo>
                  <a:pt x="4234872" y="3762298"/>
                </a:lnTo>
                <a:lnTo>
                  <a:pt x="4237730" y="3898087"/>
                </a:lnTo>
                <a:lnTo>
                  <a:pt x="4240924" y="4031132"/>
                </a:lnTo>
                <a:lnTo>
                  <a:pt x="4245798" y="4163491"/>
                </a:lnTo>
                <a:lnTo>
                  <a:pt x="4251009" y="4293793"/>
                </a:lnTo>
                <a:lnTo>
                  <a:pt x="4255715" y="4421352"/>
                </a:lnTo>
                <a:lnTo>
                  <a:pt x="4268995" y="4670298"/>
                </a:lnTo>
                <a:lnTo>
                  <a:pt x="4283114" y="4908956"/>
                </a:lnTo>
                <a:lnTo>
                  <a:pt x="4297906" y="5138013"/>
                </a:lnTo>
                <a:lnTo>
                  <a:pt x="4314211" y="5354726"/>
                </a:lnTo>
                <a:lnTo>
                  <a:pt x="4331188" y="5561838"/>
                </a:lnTo>
                <a:lnTo>
                  <a:pt x="4349509" y="5753862"/>
                </a:lnTo>
                <a:lnTo>
                  <a:pt x="4367495" y="5934227"/>
                </a:lnTo>
                <a:lnTo>
                  <a:pt x="4385480" y="6100191"/>
                </a:lnTo>
                <a:lnTo>
                  <a:pt x="4402457" y="6252438"/>
                </a:lnTo>
                <a:lnTo>
                  <a:pt x="4418594" y="6387541"/>
                </a:lnTo>
                <a:lnTo>
                  <a:pt x="4433890" y="6509613"/>
                </a:lnTo>
                <a:lnTo>
                  <a:pt x="4446665" y="6612483"/>
                </a:lnTo>
                <a:lnTo>
                  <a:pt x="4458767" y="6698894"/>
                </a:lnTo>
                <a:lnTo>
                  <a:pt x="4476081" y="6817538"/>
                </a:lnTo>
                <a:lnTo>
                  <a:pt x="4481964" y="6858000"/>
                </a:lnTo>
                <a:lnTo>
                  <a:pt x="3577807" y="6858000"/>
                </a:lnTo>
                <a:lnTo>
                  <a:pt x="3577807" y="6858000"/>
                </a:lnTo>
                <a:lnTo>
                  <a:pt x="0" y="6858000"/>
                </a:lnTo>
                <a:lnTo>
                  <a:pt x="0" y="0"/>
                </a:lnTo>
                <a:lnTo>
                  <a:pt x="3137249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0817A52-B891-4228-A61E-0C0A57632D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7" name="Graphic 6" descr="Users">
            <a:extLst>
              <a:ext uri="{FF2B5EF4-FFF2-40B4-BE49-F238E27FC236}">
                <a16:creationId xmlns:a16="http://schemas.microsoft.com/office/drawing/2014/main" id="{95ADD145-8EB4-40A1-A28C-330E51AF67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7240" y="2074882"/>
            <a:ext cx="2936836" cy="2936836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0234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Picture 100">
            <a:extLst>
              <a:ext uri="{FF2B5EF4-FFF2-40B4-BE49-F238E27FC236}">
                <a16:creationId xmlns:a16="http://schemas.microsoft.com/office/drawing/2014/main" id="{DF19BAF3-7E20-4B9D-B544-BABAEEA1FA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03" name="Picture 102">
            <a:extLst>
              <a:ext uri="{FF2B5EF4-FFF2-40B4-BE49-F238E27FC236}">
                <a16:creationId xmlns:a16="http://schemas.microsoft.com/office/drawing/2014/main" id="{950648F4-ABCD-4DF0-8641-76CFB23547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05" name="Oval 104">
            <a:extLst>
              <a:ext uri="{FF2B5EF4-FFF2-40B4-BE49-F238E27FC236}">
                <a16:creationId xmlns:a16="http://schemas.microsoft.com/office/drawing/2014/main" id="{989BE678-777B-482A-A616-FEDC47B162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07" name="Picture 106">
            <a:extLst>
              <a:ext uri="{FF2B5EF4-FFF2-40B4-BE49-F238E27FC236}">
                <a16:creationId xmlns:a16="http://schemas.microsoft.com/office/drawing/2014/main" id="{CF1EB4BD-9C7E-4AA3-9681-C7EB0DA625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9" name="Picture 108">
            <a:extLst>
              <a:ext uri="{FF2B5EF4-FFF2-40B4-BE49-F238E27FC236}">
                <a16:creationId xmlns:a16="http://schemas.microsoft.com/office/drawing/2014/main" id="{94AAE3AA-3759-4D28-B0EF-575F25A514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11" name="Rectangle 110">
            <a:extLst>
              <a:ext uri="{FF2B5EF4-FFF2-40B4-BE49-F238E27FC236}">
                <a16:creationId xmlns:a16="http://schemas.microsoft.com/office/drawing/2014/main" id="{D28BE0C3-2102-4820-B88B-A448B1840D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 useBgFill="1">
        <p:nvSpPr>
          <p:cNvPr id="113" name="Rectangle 112">
            <a:extLst>
              <a:ext uri="{FF2B5EF4-FFF2-40B4-BE49-F238E27FC236}">
                <a16:creationId xmlns:a16="http://schemas.microsoft.com/office/drawing/2014/main" id="{A4322390-8B58-46BE-88EB-D9FD30C08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31D6127-36FB-482C-8E8D-6DA72CB0DF5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alphaModFix amt="40000"/>
          </a:blip>
          <a:srcRect t="5619" b="1011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FD2FDEB-36DC-4266-A3FE-72EFF968CB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5" y="1447800"/>
            <a:ext cx="8825658" cy="332958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7200">
                <a:solidFill>
                  <a:schemeClr val="tx1"/>
                </a:solidFill>
              </a:rPr>
              <a:t>Chat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E6E8D7-BABF-4D5E-A657-5086FEFD91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54955" y="4777380"/>
            <a:ext cx="8825658" cy="86142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solidFill>
                  <a:schemeClr val="tx1"/>
                </a:solidFill>
              </a:rPr>
              <a:t>Instant Messaging in Teams includes Advanced Features</a:t>
            </a:r>
          </a:p>
        </p:txBody>
      </p:sp>
    </p:spTree>
    <p:extLst>
      <p:ext uri="{BB962C8B-B14F-4D97-AF65-F5344CB8AC3E}">
        <p14:creationId xmlns:p14="http://schemas.microsoft.com/office/powerpoint/2010/main" val="32568102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5CDE2C7-2F5A-4C82-9A96-54733D67A7D5}"/>
              </a:ext>
            </a:extLst>
          </p:cNvPr>
          <p:cNvSpPr/>
          <p:nvPr/>
        </p:nvSpPr>
        <p:spPr>
          <a:xfrm>
            <a:off x="538599" y="5788187"/>
            <a:ext cx="1081989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Microsoft Teams – New Chat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D308F33-6494-4E02-BC22-6793209603C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9721" b="71401"/>
          <a:stretch/>
        </p:blipFill>
        <p:spPr>
          <a:xfrm>
            <a:off x="2791194" y="1224108"/>
            <a:ext cx="8680518" cy="152180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9F6F227-AADF-497E-A8AF-955ECF627A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1194" y="2959508"/>
            <a:ext cx="8655495" cy="230516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F8398F1-35DC-49E9-93C0-A386933534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4372" y="368882"/>
            <a:ext cx="6274122" cy="38737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47A6FEF-EC8B-4393-800A-AA3D80CFD956}"/>
              </a:ext>
            </a:extLst>
          </p:cNvPr>
          <p:cNvSpPr txBox="1"/>
          <p:nvPr/>
        </p:nvSpPr>
        <p:spPr>
          <a:xfrm>
            <a:off x="226031" y="202144"/>
            <a:ext cx="44178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Click the pen on paper icon next to the Search box to start a new chat</a:t>
            </a:r>
          </a:p>
        </p:txBody>
      </p:sp>
      <p:sp>
        <p:nvSpPr>
          <p:cNvPr id="17" name="Arrow: Down 16">
            <a:extLst>
              <a:ext uri="{FF2B5EF4-FFF2-40B4-BE49-F238E27FC236}">
                <a16:creationId xmlns:a16="http://schemas.microsoft.com/office/drawing/2014/main" id="{BA1F32A0-32FF-4643-B84D-029593CB1923}"/>
              </a:ext>
            </a:extLst>
          </p:cNvPr>
          <p:cNvSpPr/>
          <p:nvPr/>
        </p:nvSpPr>
        <p:spPr>
          <a:xfrm rot="15837276">
            <a:off x="4613416" y="173759"/>
            <a:ext cx="156093" cy="940332"/>
          </a:xfrm>
          <a:prstGeom prst="down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2B02CE0-7624-4A30-9D7E-67B663EEE7C1}"/>
              </a:ext>
            </a:extLst>
          </p:cNvPr>
          <p:cNvSpPr/>
          <p:nvPr/>
        </p:nvSpPr>
        <p:spPr>
          <a:xfrm>
            <a:off x="5250094" y="368882"/>
            <a:ext cx="308225" cy="38737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BB3380D-262C-47C8-A9F1-2C48C98D3F81}"/>
              </a:ext>
            </a:extLst>
          </p:cNvPr>
          <p:cNvSpPr txBox="1"/>
          <p:nvPr/>
        </p:nvSpPr>
        <p:spPr>
          <a:xfrm>
            <a:off x="226031" y="1224108"/>
            <a:ext cx="252151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Add participants, auto-filling from our org directory. Teams will extend an existing chat </a:t>
            </a:r>
            <a:r>
              <a:rPr lang="en-US" sz="1600" u="sng" dirty="0"/>
              <a:t>or</a:t>
            </a:r>
            <a:r>
              <a:rPr lang="en-US" sz="1600" dirty="0"/>
              <a:t> create new if first combination.</a:t>
            </a:r>
          </a:p>
          <a:p>
            <a:endParaRPr lang="en-US" sz="1600" dirty="0"/>
          </a:p>
          <a:p>
            <a:r>
              <a:rPr lang="en-US" sz="1600" dirty="0"/>
              <a:t>If a new </a:t>
            </a:r>
            <a:r>
              <a:rPr lang="en-US" sz="1600" b="1" i="1" dirty="0"/>
              <a:t>group</a:t>
            </a:r>
            <a:r>
              <a:rPr lang="en-US" sz="1600" dirty="0"/>
              <a:t> chat (&gt;1 person), you can add a name as you create the chat</a:t>
            </a:r>
          </a:p>
          <a:p>
            <a:endParaRPr lang="en-US" sz="1600" dirty="0"/>
          </a:p>
          <a:p>
            <a:endParaRPr lang="en-US" sz="1600" dirty="0"/>
          </a:p>
          <a:p>
            <a:r>
              <a:rPr lang="en-US" sz="1600" dirty="0"/>
              <a:t>Start typing and hit return to start the chat.</a:t>
            </a:r>
          </a:p>
        </p:txBody>
      </p:sp>
    </p:spTree>
    <p:extLst>
      <p:ext uri="{BB962C8B-B14F-4D97-AF65-F5344CB8AC3E}">
        <p14:creationId xmlns:p14="http://schemas.microsoft.com/office/powerpoint/2010/main" val="41716731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0C7AF506-DC78-4875-B3D4-096D53F2FF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573" y="1935999"/>
            <a:ext cx="6849202" cy="3572329"/>
          </a:xfrm>
          <a:prstGeom prst="rect">
            <a:avLst/>
          </a:prstGeom>
        </p:spPr>
      </p:pic>
      <p:sp>
        <p:nvSpPr>
          <p:cNvPr id="16" name="Oval 15">
            <a:extLst>
              <a:ext uri="{FF2B5EF4-FFF2-40B4-BE49-F238E27FC236}">
                <a16:creationId xmlns:a16="http://schemas.microsoft.com/office/drawing/2014/main" id="{9B65776C-2122-479D-B4AA-8753B6775A75}"/>
              </a:ext>
            </a:extLst>
          </p:cNvPr>
          <p:cNvSpPr/>
          <p:nvPr/>
        </p:nvSpPr>
        <p:spPr>
          <a:xfrm>
            <a:off x="6384204" y="2511123"/>
            <a:ext cx="291295" cy="232511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7552E28E-1D23-4587-9601-06AFF1FADB8A}"/>
              </a:ext>
            </a:extLst>
          </p:cNvPr>
          <p:cNvSpPr/>
          <p:nvPr/>
        </p:nvSpPr>
        <p:spPr>
          <a:xfrm>
            <a:off x="6711846" y="2511122"/>
            <a:ext cx="291295" cy="232511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87BD4603-54CD-4CE3-9258-38E6CF0FD8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705" y="330042"/>
            <a:ext cx="3911600" cy="1352550"/>
          </a:xfrm>
          <a:prstGeom prst="rect">
            <a:avLst/>
          </a:prstGeom>
        </p:spPr>
      </p:pic>
      <p:sp>
        <p:nvSpPr>
          <p:cNvPr id="9" name="Arrow: Down 8">
            <a:extLst>
              <a:ext uri="{FF2B5EF4-FFF2-40B4-BE49-F238E27FC236}">
                <a16:creationId xmlns:a16="http://schemas.microsoft.com/office/drawing/2014/main" id="{0BA77DD2-9736-44C1-BFD7-D3E8F82C04CA}"/>
              </a:ext>
            </a:extLst>
          </p:cNvPr>
          <p:cNvSpPr/>
          <p:nvPr/>
        </p:nvSpPr>
        <p:spPr>
          <a:xfrm>
            <a:off x="1407561" y="1287439"/>
            <a:ext cx="174660" cy="1223683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CD43AF5-8EE5-4350-A8EF-E806C26BD575}"/>
              </a:ext>
            </a:extLst>
          </p:cNvPr>
          <p:cNvSpPr txBox="1"/>
          <p:nvPr/>
        </p:nvSpPr>
        <p:spPr>
          <a:xfrm>
            <a:off x="7364832" y="481475"/>
            <a:ext cx="4154837" cy="497059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dirty="0"/>
              <a:t>From Within a Chat:</a:t>
            </a:r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Click the pencil to name your group chat for ease of finding it in your list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Add participants to a Group Chat, and then choose what they see </a:t>
            </a:r>
            <a:r>
              <a:rPr lang="en-US" sz="1600" dirty="0"/>
              <a:t>(Private Chats Remain Private)</a:t>
            </a:r>
            <a:endParaRPr lang="en-US" sz="2000" dirty="0"/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Pop out the chat to a new window </a:t>
            </a:r>
            <a:r>
              <a:rPr lang="en-US" sz="1600" dirty="0"/>
              <a:t>(ease of multitasking)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Start Video, Call, or Sharing right from your chat</a:t>
            </a:r>
          </a:p>
          <a:p>
            <a:endParaRPr lang="en-US" sz="20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5CDE2C7-2F5A-4C82-9A96-54733D67A7D5}"/>
              </a:ext>
            </a:extLst>
          </p:cNvPr>
          <p:cNvSpPr/>
          <p:nvPr/>
        </p:nvSpPr>
        <p:spPr>
          <a:xfrm>
            <a:off x="538599" y="5788187"/>
            <a:ext cx="1081989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Microsoft Teams – Chat Features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CEF1206-3E7F-45B9-B011-6B2F9FF6A512}"/>
              </a:ext>
            </a:extLst>
          </p:cNvPr>
          <p:cNvSpPr txBox="1"/>
          <p:nvPr/>
        </p:nvSpPr>
        <p:spPr>
          <a:xfrm>
            <a:off x="4369059" y="1183081"/>
            <a:ext cx="2453408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chemeClr val="bg1"/>
                </a:solidFill>
              </a:rPr>
              <a:t>Type the name for group, then click [Save]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508B934-B945-4C1B-BB90-A00188BFF9AA}"/>
              </a:ext>
            </a:extLst>
          </p:cNvPr>
          <p:cNvCxnSpPr/>
          <p:nvPr/>
        </p:nvCxnSpPr>
        <p:spPr>
          <a:xfrm flipH="1" flipV="1">
            <a:off x="1820278" y="481475"/>
            <a:ext cx="5662437" cy="789097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2EB4151-5A9D-47A5-A8B5-0B0157954B18}"/>
              </a:ext>
            </a:extLst>
          </p:cNvPr>
          <p:cNvCxnSpPr>
            <a:cxnSpLocks/>
          </p:cNvCxnSpPr>
          <p:nvPr/>
        </p:nvCxnSpPr>
        <p:spPr>
          <a:xfrm flipV="1">
            <a:off x="6529851" y="2294467"/>
            <a:ext cx="954682" cy="216655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6F8DC51-E2E6-4C31-8652-CE1EF013556F}"/>
              </a:ext>
            </a:extLst>
          </p:cNvPr>
          <p:cNvCxnSpPr>
            <a:cxnSpLocks/>
            <a:stCxn id="18" idx="5"/>
          </p:cNvCxnSpPr>
          <p:nvPr/>
        </p:nvCxnSpPr>
        <p:spPr>
          <a:xfrm>
            <a:off x="6960482" y="2709583"/>
            <a:ext cx="558580" cy="1008015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FDED3A59-68BF-4D34-A007-B8C6A0AAC923}"/>
              </a:ext>
            </a:extLst>
          </p:cNvPr>
          <p:cNvSpPr/>
          <p:nvPr/>
        </p:nvSpPr>
        <p:spPr>
          <a:xfrm>
            <a:off x="5435600" y="2402794"/>
            <a:ext cx="856194" cy="45216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15C4293E-92B4-4513-A06F-A92960346CCA}"/>
              </a:ext>
            </a:extLst>
          </p:cNvPr>
          <p:cNvCxnSpPr/>
          <p:nvPr/>
        </p:nvCxnSpPr>
        <p:spPr>
          <a:xfrm>
            <a:off x="5940010" y="2854960"/>
            <a:ext cx="1579052" cy="1726751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07123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01CFCBA-0BEF-4967-9F6A-5DD590ABB2A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8765" r="7596"/>
          <a:stretch/>
        </p:blipFill>
        <p:spPr>
          <a:xfrm>
            <a:off x="4894464" y="3379107"/>
            <a:ext cx="6489841" cy="202652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6991938-D9E8-4F57-BDCB-38BD81E3BDDE}"/>
              </a:ext>
            </a:extLst>
          </p:cNvPr>
          <p:cNvSpPr txBox="1"/>
          <p:nvPr/>
        </p:nvSpPr>
        <p:spPr>
          <a:xfrm>
            <a:off x="6871040" y="143196"/>
            <a:ext cx="39652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Format Chat Text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610538C-A311-416C-B127-EF263EB635B0}"/>
              </a:ext>
            </a:extLst>
          </p:cNvPr>
          <p:cNvSpPr txBox="1"/>
          <p:nvPr/>
        </p:nvSpPr>
        <p:spPr>
          <a:xfrm>
            <a:off x="296283" y="276786"/>
            <a:ext cx="286399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From your Chat List, use the </a:t>
            </a:r>
            <a:r>
              <a:rPr lang="en-US" b="1" baseline="30000" dirty="0"/>
              <a:t>…  </a:t>
            </a:r>
            <a:r>
              <a:rPr lang="en-US" dirty="0"/>
              <a:t>to: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dirty="0"/>
              <a:t>Pop out to a new window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dirty="0"/>
              <a:t>Pin to place the chat at the top</a:t>
            </a:r>
            <a:endParaRPr lang="en-US" sz="16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CD43AF5-8EE5-4350-A8EF-E806C26BD575}"/>
              </a:ext>
            </a:extLst>
          </p:cNvPr>
          <p:cNvSpPr txBox="1"/>
          <p:nvPr/>
        </p:nvSpPr>
        <p:spPr>
          <a:xfrm>
            <a:off x="7340860" y="617549"/>
            <a:ext cx="40176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>
              <a:latin typeface="Abadi" panose="020B06040201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>
              <a:latin typeface="Abadi" panose="020B0604020104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5CDE2C7-2F5A-4C82-9A96-54733D67A7D5}"/>
              </a:ext>
            </a:extLst>
          </p:cNvPr>
          <p:cNvSpPr/>
          <p:nvPr/>
        </p:nvSpPr>
        <p:spPr>
          <a:xfrm>
            <a:off x="538599" y="5788187"/>
            <a:ext cx="1081989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Microsoft Teams – Pin, Format, and Acknowledge Chats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1855C9E-8F9A-46C0-9A43-9617A1D54DD7}"/>
              </a:ext>
            </a:extLst>
          </p:cNvPr>
          <p:cNvGrpSpPr/>
          <p:nvPr/>
        </p:nvGrpSpPr>
        <p:grpSpPr>
          <a:xfrm>
            <a:off x="387821" y="1965134"/>
            <a:ext cx="2914800" cy="1835244"/>
            <a:chOff x="153445" y="2984914"/>
            <a:chExt cx="2914800" cy="1835244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563EBFB6-0FD2-4CE1-90DA-A863B6F01A6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3445" y="2984914"/>
              <a:ext cx="2914800" cy="1835244"/>
            </a:xfrm>
            <a:prstGeom prst="rect">
              <a:avLst/>
            </a:prstGeom>
          </p:spPr>
        </p:pic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82BE4C70-0069-4F96-953D-C7F688EC3338}"/>
                </a:ext>
              </a:extLst>
            </p:cNvPr>
            <p:cNvSpPr/>
            <p:nvPr/>
          </p:nvSpPr>
          <p:spPr>
            <a:xfrm>
              <a:off x="204248" y="3579930"/>
              <a:ext cx="545910" cy="25020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6305EF81-4E51-44B0-AE32-8A58EA5D1E4A}"/>
              </a:ext>
            </a:extLst>
          </p:cNvPr>
          <p:cNvGrpSpPr/>
          <p:nvPr/>
        </p:nvGrpSpPr>
        <p:grpSpPr>
          <a:xfrm>
            <a:off x="3122204" y="226093"/>
            <a:ext cx="2863997" cy="2431605"/>
            <a:chOff x="3122204" y="226093"/>
            <a:chExt cx="2863997" cy="2431605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BDF33C37-4BF7-4D84-94D7-5A5A65DCB96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22318"/>
            <a:stretch/>
          </p:blipFill>
          <p:spPr>
            <a:xfrm>
              <a:off x="3122204" y="226093"/>
              <a:ext cx="2863997" cy="2431605"/>
            </a:xfrm>
            <a:prstGeom prst="rect">
              <a:avLst/>
            </a:prstGeom>
          </p:spPr>
        </p:pic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21427B33-E0A5-496F-AAA4-615545A60F44}"/>
                </a:ext>
              </a:extLst>
            </p:cNvPr>
            <p:cNvSpPr/>
            <p:nvPr/>
          </p:nvSpPr>
          <p:spPr>
            <a:xfrm>
              <a:off x="5440291" y="960437"/>
              <a:ext cx="545910" cy="23096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6FB41EC-D9E9-4C44-8BD9-FE051D4E60D8}"/>
              </a:ext>
            </a:extLst>
          </p:cNvPr>
          <p:cNvGrpSpPr/>
          <p:nvPr/>
        </p:nvGrpSpPr>
        <p:grpSpPr>
          <a:xfrm>
            <a:off x="6347396" y="457033"/>
            <a:ext cx="5115206" cy="584746"/>
            <a:chOff x="6183012" y="457033"/>
            <a:chExt cx="5115206" cy="584746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CBDA85AE-F39C-4A49-8E5A-280A8B3143F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183012" y="457033"/>
              <a:ext cx="5115206" cy="584746"/>
            </a:xfrm>
            <a:prstGeom prst="rect">
              <a:avLst/>
            </a:prstGeom>
          </p:spPr>
        </p:pic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CC2CFB00-744C-4E76-A8D1-5887F36B688D}"/>
                </a:ext>
              </a:extLst>
            </p:cNvPr>
            <p:cNvSpPr/>
            <p:nvPr/>
          </p:nvSpPr>
          <p:spPr>
            <a:xfrm>
              <a:off x="6250675" y="819678"/>
              <a:ext cx="268406" cy="222101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B44B3D9F-9921-4B2C-8650-5A8703C716E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52271" y="2746244"/>
            <a:ext cx="1632034" cy="711237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11826443-EF9F-4C81-AEEE-7CA2E395536F}"/>
              </a:ext>
            </a:extLst>
          </p:cNvPr>
          <p:cNvSpPr txBox="1"/>
          <p:nvPr/>
        </p:nvSpPr>
        <p:spPr>
          <a:xfrm>
            <a:off x="6096000" y="2880089"/>
            <a:ext cx="3602804" cy="5847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badi" panose="020B0604020104020204" pitchFamily="34" charset="0"/>
              </a:rPr>
              <a:t>Hover on chat, and choose an emoji to provide feedback or acknowledge it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87CF21C-5F4D-4DDE-924C-BBF940F96B88}"/>
              </a:ext>
            </a:extLst>
          </p:cNvPr>
          <p:cNvSpPr txBox="1"/>
          <p:nvPr/>
        </p:nvSpPr>
        <p:spPr>
          <a:xfrm>
            <a:off x="387821" y="4068758"/>
            <a:ext cx="4280539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@mentions</a:t>
            </a:r>
            <a:r>
              <a:rPr lang="en-US" b="1" dirty="0">
                <a:latin typeface="Abadi" panose="020B0604020104020204" pitchFamily="34" charset="0"/>
              </a:rPr>
              <a:t> – </a:t>
            </a:r>
            <a:r>
              <a:rPr lang="en-US" dirty="0">
                <a:latin typeface="Abadi" panose="020B0604020104020204" pitchFamily="34" charset="0"/>
              </a:rPr>
              <a:t>call out a person or team with @ followed by the name of the person OR team to cause notifications to person or team </a:t>
            </a:r>
          </a:p>
          <a:p>
            <a:r>
              <a:rPr lang="en-US" sz="1400" dirty="0">
                <a:latin typeface="Abadi" panose="020B0604020104020204" pitchFamily="34" charset="0"/>
              </a:rPr>
              <a:t>(reformats to show their name as a link)</a:t>
            </a:r>
            <a:endParaRPr lang="en-US" dirty="0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2654521C-4977-47B8-87B2-7F4C9A9D50FC}"/>
              </a:ext>
            </a:extLst>
          </p:cNvPr>
          <p:cNvSpPr/>
          <p:nvPr/>
        </p:nvSpPr>
        <p:spPr>
          <a:xfrm>
            <a:off x="5440291" y="4784355"/>
            <a:ext cx="974768" cy="29107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301B4E5-C1BC-406B-822B-CDACC903C982}"/>
              </a:ext>
            </a:extLst>
          </p:cNvPr>
          <p:cNvSpPr txBox="1"/>
          <p:nvPr/>
        </p:nvSpPr>
        <p:spPr>
          <a:xfrm>
            <a:off x="6502400" y="1121110"/>
            <a:ext cx="44907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Click the format icon to have more control over your chat or post. Most format options available in Word are found using format, and format also gives you a place to draft prior to posting/sending.</a:t>
            </a:r>
            <a:endParaRPr lang="en-US" i="1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D7FCFDA-333B-42E4-AF42-C4DA7A64E538}"/>
              </a:ext>
            </a:extLst>
          </p:cNvPr>
          <p:cNvCxnSpPr>
            <a:stCxn id="19" idx="0"/>
            <a:endCxn id="20" idx="7"/>
          </p:cNvCxnSpPr>
          <p:nvPr/>
        </p:nvCxnSpPr>
        <p:spPr>
          <a:xfrm flipH="1">
            <a:off x="6644158" y="457033"/>
            <a:ext cx="2260841" cy="39517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686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7000"/>
                <a:hueMod val="88000"/>
                <a:satMod val="130000"/>
                <a:lumMod val="124000"/>
              </a:schemeClr>
            </a:gs>
            <a:gs pos="100000">
              <a:schemeClr val="bg1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1B28F63-CF00-448F-B141-FE33C33B18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AE609E2-8522-44E4-9077-980E5BCF3E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4FA533C5-33E3-4611-AF9F-72811D8B26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949AD42-25FD-4C3D-9EEE-B7FEC58099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AC7D913-60B7-4603-881B-831DA5D3A9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87F0FDC4-AD8C-47D9-9131-623C98ADB0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F21B5EDC-5485-4264-891C-5B291E5397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36">
            <a:extLst>
              <a:ext uri="{FF2B5EF4-FFF2-40B4-BE49-F238E27FC236}">
                <a16:creationId xmlns:a16="http://schemas.microsoft.com/office/drawing/2014/main" id="{E7ADA758-6D6A-4E4E-88F7-1B5038A0EF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45156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96D7C53C-B0E3-427C-B58C-BBF279079F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5400000" flipH="1">
            <a:off x="68958" y="-68957"/>
            <a:ext cx="6858001" cy="6995918"/>
          </a:xfrm>
          <a:custGeom>
            <a:avLst/>
            <a:gdLst>
              <a:gd name="connsiteX0" fmla="*/ 6858001 w 6858001"/>
              <a:gd name="connsiteY0" fmla="*/ 1344715 h 6995918"/>
              <a:gd name="connsiteX1" fmla="*/ 6858001 w 6858001"/>
              <a:gd name="connsiteY1" fmla="*/ 1177 h 6995918"/>
              <a:gd name="connsiteX2" fmla="*/ 6702324 w 6858001"/>
              <a:gd name="connsiteY2" fmla="*/ 26222 h 6995918"/>
              <a:gd name="connsiteX3" fmla="*/ 6547333 w 6858001"/>
              <a:gd name="connsiteY3" fmla="*/ 50091 h 6995918"/>
              <a:gd name="connsiteX4" fmla="*/ 6391657 w 6858001"/>
              <a:gd name="connsiteY4" fmla="*/ 73455 h 6995918"/>
              <a:gd name="connsiteX5" fmla="*/ 6235294 w 6858001"/>
              <a:gd name="connsiteY5" fmla="*/ 93458 h 6995918"/>
              <a:gd name="connsiteX6" fmla="*/ 6079618 w 6858001"/>
              <a:gd name="connsiteY6" fmla="*/ 113629 h 6995918"/>
              <a:gd name="connsiteX7" fmla="*/ 5923255 w 6858001"/>
              <a:gd name="connsiteY7" fmla="*/ 132455 h 6995918"/>
              <a:gd name="connsiteX8" fmla="*/ 5768950 w 6858001"/>
              <a:gd name="connsiteY8" fmla="*/ 148591 h 6995918"/>
              <a:gd name="connsiteX9" fmla="*/ 5612588 w 6858001"/>
              <a:gd name="connsiteY9" fmla="*/ 163887 h 6995918"/>
              <a:gd name="connsiteX10" fmla="*/ 5456911 w 6858001"/>
              <a:gd name="connsiteY10" fmla="*/ 177839 h 6995918"/>
              <a:gd name="connsiteX11" fmla="*/ 5303978 w 6858001"/>
              <a:gd name="connsiteY11" fmla="*/ 189941 h 6995918"/>
              <a:gd name="connsiteX12" fmla="*/ 5148987 w 6858001"/>
              <a:gd name="connsiteY12" fmla="*/ 202044 h 6995918"/>
              <a:gd name="connsiteX13" fmla="*/ 4996054 w 6858001"/>
              <a:gd name="connsiteY13" fmla="*/ 212129 h 6995918"/>
              <a:gd name="connsiteX14" fmla="*/ 4843120 w 6858001"/>
              <a:gd name="connsiteY14" fmla="*/ 220029 h 6995918"/>
              <a:gd name="connsiteX15" fmla="*/ 4690873 w 6858001"/>
              <a:gd name="connsiteY15" fmla="*/ 228266 h 6995918"/>
              <a:gd name="connsiteX16" fmla="*/ 4539997 w 6858001"/>
              <a:gd name="connsiteY16" fmla="*/ 235157 h 6995918"/>
              <a:gd name="connsiteX17" fmla="*/ 4390492 w 6858001"/>
              <a:gd name="connsiteY17" fmla="*/ 240032 h 6995918"/>
              <a:gd name="connsiteX18" fmla="*/ 4240988 w 6858001"/>
              <a:gd name="connsiteY18" fmla="*/ 244234 h 6995918"/>
              <a:gd name="connsiteX19" fmla="*/ 4092855 w 6858001"/>
              <a:gd name="connsiteY19" fmla="*/ 248268 h 6995918"/>
              <a:gd name="connsiteX20" fmla="*/ 3946780 w 6858001"/>
              <a:gd name="connsiteY20" fmla="*/ 250117 h 6995918"/>
              <a:gd name="connsiteX21" fmla="*/ 3800704 w 6858001"/>
              <a:gd name="connsiteY21" fmla="*/ 252134 h 6995918"/>
              <a:gd name="connsiteX22" fmla="*/ 3656686 w 6858001"/>
              <a:gd name="connsiteY22" fmla="*/ 253143 h 6995918"/>
              <a:gd name="connsiteX23" fmla="*/ 3514040 w 6858001"/>
              <a:gd name="connsiteY23" fmla="*/ 252134 h 6995918"/>
              <a:gd name="connsiteX24" fmla="*/ 3372765 w 6858001"/>
              <a:gd name="connsiteY24" fmla="*/ 252134 h 6995918"/>
              <a:gd name="connsiteX25" fmla="*/ 3232862 w 6858001"/>
              <a:gd name="connsiteY25" fmla="*/ 250117 h 6995918"/>
              <a:gd name="connsiteX26" fmla="*/ 3095702 w 6858001"/>
              <a:gd name="connsiteY26" fmla="*/ 247092 h 6995918"/>
              <a:gd name="connsiteX27" fmla="*/ 2959914 w 6858001"/>
              <a:gd name="connsiteY27" fmla="*/ 244234 h 6995918"/>
              <a:gd name="connsiteX28" fmla="*/ 2826868 w 6858001"/>
              <a:gd name="connsiteY28" fmla="*/ 241040 h 6995918"/>
              <a:gd name="connsiteX29" fmla="*/ 2694509 w 6858001"/>
              <a:gd name="connsiteY29" fmla="*/ 236166 h 6995918"/>
              <a:gd name="connsiteX30" fmla="*/ 2564208 w 6858001"/>
              <a:gd name="connsiteY30" fmla="*/ 230955 h 6995918"/>
              <a:gd name="connsiteX31" fmla="*/ 2436649 w 6858001"/>
              <a:gd name="connsiteY31" fmla="*/ 226249 h 6995918"/>
              <a:gd name="connsiteX32" fmla="*/ 2187703 w 6858001"/>
              <a:gd name="connsiteY32" fmla="*/ 212969 h 6995918"/>
              <a:gd name="connsiteX33" fmla="*/ 1949045 w 6858001"/>
              <a:gd name="connsiteY33" fmla="*/ 198850 h 6995918"/>
              <a:gd name="connsiteX34" fmla="*/ 1719988 w 6858001"/>
              <a:gd name="connsiteY34" fmla="*/ 184058 h 6995918"/>
              <a:gd name="connsiteX35" fmla="*/ 1503275 w 6858001"/>
              <a:gd name="connsiteY35" fmla="*/ 167753 h 6995918"/>
              <a:gd name="connsiteX36" fmla="*/ 1296163 w 6858001"/>
              <a:gd name="connsiteY36" fmla="*/ 150776 h 6995918"/>
              <a:gd name="connsiteX37" fmla="*/ 1104139 w 6858001"/>
              <a:gd name="connsiteY37" fmla="*/ 132455 h 6995918"/>
              <a:gd name="connsiteX38" fmla="*/ 923774 w 6858001"/>
              <a:gd name="connsiteY38" fmla="*/ 114469 h 6995918"/>
              <a:gd name="connsiteX39" fmla="*/ 757810 w 6858001"/>
              <a:gd name="connsiteY39" fmla="*/ 96484 h 6995918"/>
              <a:gd name="connsiteX40" fmla="*/ 605563 w 6858001"/>
              <a:gd name="connsiteY40" fmla="*/ 79507 h 6995918"/>
              <a:gd name="connsiteX41" fmla="*/ 470460 w 6858001"/>
              <a:gd name="connsiteY41" fmla="*/ 63370 h 6995918"/>
              <a:gd name="connsiteX42" fmla="*/ 348388 w 6858001"/>
              <a:gd name="connsiteY42" fmla="*/ 48074 h 6995918"/>
              <a:gd name="connsiteX43" fmla="*/ 245518 w 6858001"/>
              <a:gd name="connsiteY43" fmla="*/ 35299 h 6995918"/>
              <a:gd name="connsiteX44" fmla="*/ 159107 w 6858001"/>
              <a:gd name="connsiteY44" fmla="*/ 23197 h 6995918"/>
              <a:gd name="connsiteX45" fmla="*/ 40463 w 6858001"/>
              <a:gd name="connsiteY45" fmla="*/ 5883 h 6995918"/>
              <a:gd name="connsiteX46" fmla="*/ 1 w 6858001"/>
              <a:gd name="connsiteY46" fmla="*/ 0 h 6995918"/>
              <a:gd name="connsiteX47" fmla="*/ 1 w 6858001"/>
              <a:gd name="connsiteY47" fmla="*/ 905354 h 6995918"/>
              <a:gd name="connsiteX48" fmla="*/ 0 w 6858001"/>
              <a:gd name="connsiteY48" fmla="*/ 905354 h 6995918"/>
              <a:gd name="connsiteX49" fmla="*/ 0 w 6858001"/>
              <a:gd name="connsiteY49" fmla="*/ 6995918 h 6995918"/>
              <a:gd name="connsiteX50" fmla="*/ 6858000 w 6858001"/>
              <a:gd name="connsiteY50" fmla="*/ 6995918 h 6995918"/>
              <a:gd name="connsiteX51" fmla="*/ 6858000 w 6858001"/>
              <a:gd name="connsiteY51" fmla="*/ 1344715 h 6995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858001" h="6995918">
                <a:moveTo>
                  <a:pt x="6858001" y="1344715"/>
                </a:moveTo>
                <a:lnTo>
                  <a:pt x="6858001" y="1177"/>
                </a:lnTo>
                <a:lnTo>
                  <a:pt x="6702324" y="26222"/>
                </a:lnTo>
                <a:lnTo>
                  <a:pt x="6547333" y="50091"/>
                </a:lnTo>
                <a:lnTo>
                  <a:pt x="6391657" y="73455"/>
                </a:lnTo>
                <a:lnTo>
                  <a:pt x="6235294" y="93458"/>
                </a:lnTo>
                <a:lnTo>
                  <a:pt x="6079618" y="113629"/>
                </a:lnTo>
                <a:lnTo>
                  <a:pt x="5923255" y="132455"/>
                </a:lnTo>
                <a:lnTo>
                  <a:pt x="5768950" y="148591"/>
                </a:lnTo>
                <a:lnTo>
                  <a:pt x="5612588" y="163887"/>
                </a:lnTo>
                <a:lnTo>
                  <a:pt x="5456911" y="177839"/>
                </a:lnTo>
                <a:lnTo>
                  <a:pt x="5303978" y="189941"/>
                </a:lnTo>
                <a:lnTo>
                  <a:pt x="5148987" y="202044"/>
                </a:lnTo>
                <a:lnTo>
                  <a:pt x="4996054" y="212129"/>
                </a:lnTo>
                <a:lnTo>
                  <a:pt x="4843120" y="220029"/>
                </a:lnTo>
                <a:lnTo>
                  <a:pt x="4690873" y="228266"/>
                </a:lnTo>
                <a:lnTo>
                  <a:pt x="4539997" y="235157"/>
                </a:lnTo>
                <a:lnTo>
                  <a:pt x="4390492" y="240032"/>
                </a:lnTo>
                <a:lnTo>
                  <a:pt x="4240988" y="244234"/>
                </a:lnTo>
                <a:lnTo>
                  <a:pt x="4092855" y="248268"/>
                </a:lnTo>
                <a:lnTo>
                  <a:pt x="3946780" y="250117"/>
                </a:lnTo>
                <a:lnTo>
                  <a:pt x="3800704" y="252134"/>
                </a:lnTo>
                <a:lnTo>
                  <a:pt x="3656686" y="253143"/>
                </a:lnTo>
                <a:lnTo>
                  <a:pt x="3514040" y="252134"/>
                </a:lnTo>
                <a:lnTo>
                  <a:pt x="3372765" y="252134"/>
                </a:lnTo>
                <a:lnTo>
                  <a:pt x="3232862" y="250117"/>
                </a:lnTo>
                <a:lnTo>
                  <a:pt x="3095702" y="247092"/>
                </a:lnTo>
                <a:lnTo>
                  <a:pt x="2959914" y="244234"/>
                </a:lnTo>
                <a:lnTo>
                  <a:pt x="2826868" y="241040"/>
                </a:lnTo>
                <a:lnTo>
                  <a:pt x="2694509" y="236166"/>
                </a:lnTo>
                <a:lnTo>
                  <a:pt x="2564208" y="230955"/>
                </a:lnTo>
                <a:lnTo>
                  <a:pt x="2436649" y="226249"/>
                </a:lnTo>
                <a:lnTo>
                  <a:pt x="2187703" y="212969"/>
                </a:lnTo>
                <a:lnTo>
                  <a:pt x="1949045" y="198850"/>
                </a:lnTo>
                <a:lnTo>
                  <a:pt x="1719988" y="184058"/>
                </a:lnTo>
                <a:lnTo>
                  <a:pt x="1503275" y="167753"/>
                </a:lnTo>
                <a:lnTo>
                  <a:pt x="1296163" y="150776"/>
                </a:lnTo>
                <a:lnTo>
                  <a:pt x="1104139" y="132455"/>
                </a:lnTo>
                <a:lnTo>
                  <a:pt x="923774" y="114469"/>
                </a:lnTo>
                <a:lnTo>
                  <a:pt x="757810" y="96484"/>
                </a:lnTo>
                <a:lnTo>
                  <a:pt x="605563" y="79507"/>
                </a:lnTo>
                <a:lnTo>
                  <a:pt x="470460" y="63370"/>
                </a:lnTo>
                <a:lnTo>
                  <a:pt x="348388" y="48074"/>
                </a:lnTo>
                <a:lnTo>
                  <a:pt x="245518" y="35299"/>
                </a:lnTo>
                <a:lnTo>
                  <a:pt x="159107" y="23197"/>
                </a:lnTo>
                <a:lnTo>
                  <a:pt x="40463" y="5883"/>
                </a:lnTo>
                <a:lnTo>
                  <a:pt x="1" y="0"/>
                </a:lnTo>
                <a:lnTo>
                  <a:pt x="1" y="905354"/>
                </a:lnTo>
                <a:lnTo>
                  <a:pt x="0" y="905354"/>
                </a:lnTo>
                <a:lnTo>
                  <a:pt x="0" y="6995918"/>
                </a:lnTo>
                <a:lnTo>
                  <a:pt x="6858000" y="6995918"/>
                </a:lnTo>
                <a:lnTo>
                  <a:pt x="6858000" y="134471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E6E8D7-BABF-4D5E-A657-5086FEFD91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18555" y="1248697"/>
            <a:ext cx="4208206" cy="436060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400" b="0" i="0" kern="1200" cap="all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Initiate from: </a:t>
            </a:r>
          </a:p>
          <a:p>
            <a:r>
              <a:rPr lang="en-US" sz="2400" dirty="0">
                <a:solidFill>
                  <a:schemeClr val="tx1"/>
                </a:solidFill>
              </a:rPr>
              <a:t>	</a:t>
            </a:r>
            <a:r>
              <a:rPr lang="en-US" sz="2400" b="0" i="0" kern="1200" cap="all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Outlook, </a:t>
            </a:r>
          </a:p>
          <a:p>
            <a:r>
              <a:rPr lang="en-US" sz="2400" dirty="0">
                <a:solidFill>
                  <a:schemeClr val="tx1"/>
                </a:solidFill>
              </a:rPr>
              <a:t>	</a:t>
            </a:r>
            <a:r>
              <a:rPr lang="en-US" sz="2400" b="0" i="0" kern="1200" cap="all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Teams, </a:t>
            </a:r>
          </a:p>
          <a:p>
            <a:r>
              <a:rPr lang="en-US" sz="2400" b="0" i="0" kern="1200" cap="all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	Meet Now</a:t>
            </a:r>
          </a:p>
          <a:p>
            <a:endParaRPr lang="en-US" sz="2400" b="0" i="0" kern="1200" cap="all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D2FDEB-36DC-4266-A3FE-72EFF968CB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7419" y="1248696"/>
            <a:ext cx="5621584" cy="436060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6600" b="0" i="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Meetings</a:t>
            </a:r>
          </a:p>
        </p:txBody>
      </p:sp>
    </p:spTree>
    <p:extLst>
      <p:ext uri="{BB962C8B-B14F-4D97-AF65-F5344CB8AC3E}">
        <p14:creationId xmlns:p14="http://schemas.microsoft.com/office/powerpoint/2010/main" val="19013912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AC0C3A4-EBE1-44CC-A222-412C42AE56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546" y="288751"/>
            <a:ext cx="3772094" cy="153042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DFFBFF2-FE2D-409F-80A2-636F44F973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4417" y="606599"/>
            <a:ext cx="5546533" cy="3936709"/>
          </a:xfrm>
          <a:prstGeom prst="rect">
            <a:avLst/>
          </a:prstGeom>
        </p:spPr>
      </p:pic>
      <p:sp>
        <p:nvSpPr>
          <p:cNvPr id="5" name="Arrow: Right 4">
            <a:extLst>
              <a:ext uri="{FF2B5EF4-FFF2-40B4-BE49-F238E27FC236}">
                <a16:creationId xmlns:a16="http://schemas.microsoft.com/office/drawing/2014/main" id="{4A21C43C-FB3F-4788-AF89-6D0A580854B0}"/>
              </a:ext>
            </a:extLst>
          </p:cNvPr>
          <p:cNvSpPr/>
          <p:nvPr/>
        </p:nvSpPr>
        <p:spPr>
          <a:xfrm>
            <a:off x="4171666" y="1510353"/>
            <a:ext cx="1197725" cy="1971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50F04A-933A-4C40-9818-EED3F3264183}"/>
              </a:ext>
            </a:extLst>
          </p:cNvPr>
          <p:cNvSpPr txBox="1"/>
          <p:nvPr/>
        </p:nvSpPr>
        <p:spPr>
          <a:xfrm>
            <a:off x="324546" y="2178162"/>
            <a:ext cx="4984635" cy="31393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latin typeface="Abadi" panose="020B0604020104020204" pitchFamily="34" charset="0"/>
              </a:rPr>
              <a:t>ADVICE: Set up in advance of the meeting</a:t>
            </a:r>
          </a:p>
          <a:p>
            <a:endParaRPr lang="en-US" dirty="0">
              <a:latin typeface="Abadi" panose="020B06040201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badi" panose="020B0604020104020204" pitchFamily="34" charset="0"/>
              </a:rPr>
              <a:t>Control who bypasses the lobby (can include Everyone if appropriate)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badi" panose="020B0604020104020204" pitchFamily="34" charset="0"/>
              </a:rPr>
              <a:t>Control whether callers can bypass the lobby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badi" panose="020B0604020104020204" pitchFamily="34" charset="0"/>
              </a:rPr>
              <a:t>Control who presents in a meeting –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>
                <a:latin typeface="Abadi" panose="020B0604020104020204" pitchFamily="34" charset="0"/>
              </a:rPr>
              <a:t>ONLY these people will be able to take control in the meeting.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>
                <a:latin typeface="Abadi" panose="020B0604020104020204" pitchFamily="34" charset="0"/>
              </a:rPr>
              <a:t>One of the dropdown options is Only Me if you need to completely lock down the meeting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041F347-9A15-41D5-8AE6-A6F84116A1C7}"/>
              </a:ext>
            </a:extLst>
          </p:cNvPr>
          <p:cNvSpPr txBox="1"/>
          <p:nvPr/>
        </p:nvSpPr>
        <p:spPr>
          <a:xfrm>
            <a:off x="6515863" y="276481"/>
            <a:ext cx="4475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latin typeface="Abadi" panose="020B0604020104020204" pitchFamily="34" charset="0"/>
              </a:rPr>
              <a:t>Launches to your web browser: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D48ABB-668A-4CB8-A253-173196650DB2}"/>
              </a:ext>
            </a:extLst>
          </p:cNvPr>
          <p:cNvSpPr/>
          <p:nvPr/>
        </p:nvSpPr>
        <p:spPr>
          <a:xfrm>
            <a:off x="538599" y="5788187"/>
            <a:ext cx="1081989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Microsoft Teams – Meeting Options (Before a Call)</a:t>
            </a:r>
          </a:p>
        </p:txBody>
      </p:sp>
    </p:spTree>
    <p:extLst>
      <p:ext uri="{BB962C8B-B14F-4D97-AF65-F5344CB8AC3E}">
        <p14:creationId xmlns:p14="http://schemas.microsoft.com/office/powerpoint/2010/main" val="20120404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811F6FAF-52D3-433B-A1BB-AC7603F2084B}"/>
              </a:ext>
            </a:extLst>
          </p:cNvPr>
          <p:cNvSpPr txBox="1"/>
          <p:nvPr/>
        </p:nvSpPr>
        <p:spPr>
          <a:xfrm>
            <a:off x="692393" y="1360940"/>
            <a:ext cx="6225665" cy="33932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Move your mouse or touch the screen of your device (if cell, tablet) and the control bar above shows on your screen. </a:t>
            </a:r>
          </a:p>
          <a:p>
            <a:endParaRPr lang="en-US" sz="1600" i="1" dirty="0"/>
          </a:p>
          <a:p>
            <a:pPr>
              <a:spcBef>
                <a:spcPts val="300"/>
              </a:spcBef>
            </a:pPr>
            <a:r>
              <a:rPr lang="en-US" sz="1600" i="1" dirty="0"/>
              <a:t>Options include:</a:t>
            </a:r>
          </a:p>
          <a:p>
            <a:pPr lvl="1">
              <a:spcBef>
                <a:spcPts val="300"/>
              </a:spcBef>
            </a:pPr>
            <a:r>
              <a:rPr lang="en-US" sz="1600" dirty="0"/>
              <a:t>Toggle your video on/off</a:t>
            </a:r>
          </a:p>
          <a:p>
            <a:pPr lvl="1">
              <a:spcBef>
                <a:spcPts val="300"/>
              </a:spcBef>
            </a:pPr>
            <a:r>
              <a:rPr lang="en-US" sz="1600" dirty="0"/>
              <a:t>Toggle your microphone on/off</a:t>
            </a:r>
          </a:p>
          <a:p>
            <a:pPr lvl="1">
              <a:spcBef>
                <a:spcPts val="300"/>
              </a:spcBef>
            </a:pPr>
            <a:r>
              <a:rPr lang="en-US" sz="1600" dirty="0"/>
              <a:t>Share		/	 Stop Sharing</a:t>
            </a:r>
          </a:p>
          <a:p>
            <a:pPr lvl="1">
              <a:spcBef>
                <a:spcPts val="300"/>
              </a:spcBef>
            </a:pPr>
            <a:r>
              <a:rPr lang="en-US" sz="1600" dirty="0"/>
              <a:t>More Actions</a:t>
            </a:r>
          </a:p>
          <a:p>
            <a:pPr lvl="1">
              <a:spcBef>
                <a:spcPts val="300"/>
              </a:spcBef>
            </a:pPr>
            <a:r>
              <a:rPr lang="en-US" sz="1600" dirty="0"/>
              <a:t>Raise your hand	/	Lower your hand</a:t>
            </a:r>
          </a:p>
          <a:p>
            <a:pPr lvl="1">
              <a:spcBef>
                <a:spcPts val="300"/>
              </a:spcBef>
            </a:pPr>
            <a:r>
              <a:rPr lang="en-US" sz="1600" dirty="0"/>
              <a:t>Chat</a:t>
            </a:r>
          </a:p>
          <a:p>
            <a:pPr lvl="1">
              <a:spcBef>
                <a:spcPts val="300"/>
              </a:spcBef>
            </a:pPr>
            <a:r>
              <a:rPr lang="en-US" sz="1600" dirty="0"/>
              <a:t>Attendee List</a:t>
            </a:r>
          </a:p>
          <a:p>
            <a:pPr lvl="1">
              <a:spcBef>
                <a:spcPts val="300"/>
              </a:spcBef>
            </a:pPr>
            <a:r>
              <a:rPr lang="en-US" sz="1600" dirty="0"/>
              <a:t>Hang Up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AE90BAF-963E-404B-9C18-D79513737767}"/>
              </a:ext>
            </a:extLst>
          </p:cNvPr>
          <p:cNvSpPr/>
          <p:nvPr/>
        </p:nvSpPr>
        <p:spPr>
          <a:xfrm>
            <a:off x="538599" y="5788187"/>
            <a:ext cx="1081989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Microsoft Teams – Meeting Options (During a Call)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F8DBF71-59B7-4D18-B22F-4281ECE1B6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9376" y="763674"/>
            <a:ext cx="3962604" cy="52707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BEA338F-F38C-47DC-AE20-3A766B3F48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3430" y="551014"/>
            <a:ext cx="2324219" cy="337202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825BB01-C7A6-4484-A828-9A5715A0A2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8536" y="2511334"/>
            <a:ext cx="211863" cy="27575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46E06FE-18A7-4EBB-AC85-C24F99FF1E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8536" y="2800739"/>
            <a:ext cx="211863" cy="24531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A0FDB76-D454-4280-A652-7C91363A761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9868" y="3065317"/>
            <a:ext cx="221465" cy="24531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8A52CE2-29A7-4400-ADC7-5C111A7B7B5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24090" y="3072495"/>
            <a:ext cx="225379" cy="23813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4A5B419-7FC6-40D8-8D7F-D7C895F1078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4417" y="3334588"/>
            <a:ext cx="220531" cy="26029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DF8308B-9FB3-488A-8A87-A450C9AA95D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19868" y="3607862"/>
            <a:ext cx="234270" cy="26029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0FED6A5-D697-4885-8882-5FCFD071187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230945" y="3583617"/>
            <a:ext cx="261035" cy="27169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21167ED-9864-44C1-8B9C-AF9837283FA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12014" y="3899345"/>
            <a:ext cx="271055" cy="25599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B86FC47-BFE5-47DC-A0D7-DFC88A11975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19101" y="4188788"/>
            <a:ext cx="234945" cy="22748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64036FE-DAD9-423D-BC1E-B86F9F274D1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03367" y="4449720"/>
            <a:ext cx="279702" cy="256394"/>
          </a:xfrm>
          <a:prstGeom prst="rect">
            <a:avLst/>
          </a:prstGeom>
        </p:spPr>
      </p:pic>
      <p:sp>
        <p:nvSpPr>
          <p:cNvPr id="22" name="Arrow: Right 21">
            <a:extLst>
              <a:ext uri="{FF2B5EF4-FFF2-40B4-BE49-F238E27FC236}">
                <a16:creationId xmlns:a16="http://schemas.microsoft.com/office/drawing/2014/main" id="{E429D2C9-8979-43BC-A988-0927789F85D5}"/>
              </a:ext>
            </a:extLst>
          </p:cNvPr>
          <p:cNvSpPr/>
          <p:nvPr/>
        </p:nvSpPr>
        <p:spPr>
          <a:xfrm>
            <a:off x="2546398" y="3393356"/>
            <a:ext cx="4180764" cy="1515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CECD786-63D4-4CB3-9E9E-D7C6C3290E4F}"/>
              </a:ext>
            </a:extLst>
          </p:cNvPr>
          <p:cNvSpPr txBox="1"/>
          <p:nvPr/>
        </p:nvSpPr>
        <p:spPr>
          <a:xfrm>
            <a:off x="7177848" y="4006342"/>
            <a:ext cx="4321757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More Actions – Use for:</a:t>
            </a:r>
          </a:p>
          <a:p>
            <a:pPr marL="285750" indent="-285750">
              <a:spcBef>
                <a:spcPts val="12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/>
              <a:t>Meeting notes or details</a:t>
            </a:r>
          </a:p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/>
              <a:t>Controlling your background </a:t>
            </a:r>
          </a:p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/>
              <a:t>Start/Stop Recording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E44E7EF8-7D2A-49FA-9223-A502785C54D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18059" y="4023557"/>
            <a:ext cx="220531" cy="26029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290149E-5E71-45C6-9EB5-5225354B91F9}"/>
              </a:ext>
            </a:extLst>
          </p:cNvPr>
          <p:cNvSpPr txBox="1"/>
          <p:nvPr/>
        </p:nvSpPr>
        <p:spPr>
          <a:xfrm>
            <a:off x="9645603" y="468541"/>
            <a:ext cx="1594860" cy="203132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Record meetings</a:t>
            </a:r>
          </a:p>
          <a:p>
            <a:pPr algn="ctr"/>
            <a:endParaRPr lang="en-US" sz="1400" i="1" dirty="0"/>
          </a:p>
          <a:p>
            <a:pPr algn="ctr"/>
            <a:r>
              <a:rPr lang="en-US" sz="1200" i="1" dirty="0"/>
              <a:t>Recordings can be uploaded to Stream (Office 365 app) and made available to groups of users OR to all of CW. 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0AF71C1-CDEA-4322-A509-884944EA6763}"/>
              </a:ext>
            </a:extLst>
          </p:cNvPr>
          <p:cNvCxnSpPr>
            <a:cxnSpLocks/>
            <a:stCxn id="3" idx="1"/>
          </p:cNvCxnSpPr>
          <p:nvPr/>
        </p:nvCxnSpPr>
        <p:spPr>
          <a:xfrm flipH="1">
            <a:off x="8077201" y="1484204"/>
            <a:ext cx="1568402" cy="120819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56740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w: Right 2">
            <a:extLst>
              <a:ext uri="{FF2B5EF4-FFF2-40B4-BE49-F238E27FC236}">
                <a16:creationId xmlns:a16="http://schemas.microsoft.com/office/drawing/2014/main" id="{888CD2D1-BB7E-4279-BA14-8E2EB3F68C17}"/>
              </a:ext>
            </a:extLst>
          </p:cNvPr>
          <p:cNvSpPr/>
          <p:nvPr/>
        </p:nvSpPr>
        <p:spPr>
          <a:xfrm>
            <a:off x="181969" y="1426051"/>
            <a:ext cx="550459" cy="18173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DA785C-F843-4156-8A33-76D30901D6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644" y="183968"/>
            <a:ext cx="2355971" cy="33783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D352782-EAD9-4460-958D-208077D814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6844" y="243245"/>
            <a:ext cx="2094052" cy="503205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11F6FAF-52D3-433B-A1BB-AC7603F2084B}"/>
              </a:ext>
            </a:extLst>
          </p:cNvPr>
          <p:cNvSpPr txBox="1"/>
          <p:nvPr/>
        </p:nvSpPr>
        <p:spPr>
          <a:xfrm>
            <a:off x="5994947" y="417178"/>
            <a:ext cx="563656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dirty="0">
                <a:latin typeface="Abadi" panose="020B0604020104020204" pitchFamily="34" charset="0"/>
              </a:rPr>
              <a:t>Choose from the list of stock backgrounds available 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dirty="0">
                <a:latin typeface="Abadi" panose="020B0604020104020204" pitchFamily="34" charset="0"/>
              </a:rPr>
              <a:t>The Blurred image blurs your background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dirty="0">
                <a:latin typeface="Abadi" panose="020B0604020104020204" pitchFamily="34" charset="0"/>
              </a:rPr>
              <a:t>Click </a:t>
            </a:r>
            <a:r>
              <a:rPr lang="en-US" dirty="0">
                <a:solidFill>
                  <a:schemeClr val="bg2">
                    <a:lumMod val="10000"/>
                    <a:lumOff val="90000"/>
                  </a:schemeClr>
                </a:solidFill>
                <a:latin typeface="Abadi" panose="020B0604020104020204" pitchFamily="34" charset="0"/>
              </a:rPr>
              <a:t>+</a:t>
            </a:r>
            <a:r>
              <a:rPr lang="en-US" u="sng" dirty="0">
                <a:solidFill>
                  <a:schemeClr val="bg2">
                    <a:lumMod val="10000"/>
                    <a:lumOff val="90000"/>
                  </a:schemeClr>
                </a:solidFill>
                <a:latin typeface="Abadi" panose="020B0604020104020204" pitchFamily="34" charset="0"/>
              </a:rPr>
              <a:t>Add new</a:t>
            </a:r>
            <a:r>
              <a:rPr lang="en-US" dirty="0">
                <a:solidFill>
                  <a:srgbClr val="3366FF"/>
                </a:solidFill>
                <a:latin typeface="Abadi" panose="020B0604020104020204" pitchFamily="34" charset="0"/>
              </a:rPr>
              <a:t> </a:t>
            </a:r>
            <a:r>
              <a:rPr lang="en-US" dirty="0">
                <a:latin typeface="Abadi" panose="020B0604020104020204" pitchFamily="34" charset="0"/>
              </a:rPr>
              <a:t>to add your own or custom photo (gets added to bottom of the list)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dirty="0">
                <a:latin typeface="Abadi" panose="020B0604020104020204" pitchFamily="34" charset="0"/>
              </a:rPr>
              <a:t>Click Preview to see the background in test mode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dirty="0">
                <a:latin typeface="Abadi" panose="020B0604020104020204" pitchFamily="34" charset="0"/>
              </a:rPr>
              <a:t>Click Apply to turn it on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dirty="0">
                <a:latin typeface="Abadi" panose="020B0604020104020204" pitchFamily="34" charset="0"/>
              </a:rPr>
              <a:t>Click the Circle with Slash to turn off backgrounds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3816504-A609-4797-9694-BDE7D6B8E1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2487" y="2856709"/>
            <a:ext cx="4260985" cy="227162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F0BBBD2-1A3A-4A94-8DBE-B97FF253A90B}"/>
              </a:ext>
            </a:extLst>
          </p:cNvPr>
          <p:cNvSpPr txBox="1"/>
          <p:nvPr/>
        </p:nvSpPr>
        <p:spPr>
          <a:xfrm>
            <a:off x="6682487" y="5128338"/>
            <a:ext cx="41704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>
                <a:latin typeface="Abadi" panose="020B0604020104020204" pitchFamily="34" charset="0"/>
              </a:rPr>
              <a:t>“add new” background applied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AE90BAF-963E-404B-9C18-D79513737767}"/>
              </a:ext>
            </a:extLst>
          </p:cNvPr>
          <p:cNvSpPr/>
          <p:nvPr/>
        </p:nvSpPr>
        <p:spPr>
          <a:xfrm>
            <a:off x="538599" y="5788187"/>
            <a:ext cx="1081989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Microsoft Teams – Change your Background</a:t>
            </a:r>
          </a:p>
        </p:txBody>
      </p:sp>
    </p:spTree>
    <p:extLst>
      <p:ext uri="{BB962C8B-B14F-4D97-AF65-F5344CB8AC3E}">
        <p14:creationId xmlns:p14="http://schemas.microsoft.com/office/powerpoint/2010/main" val="8067554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7810C3-51EA-4686-A091-617EB04D2EA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373817" y="1469254"/>
            <a:ext cx="4125912" cy="538162"/>
          </a:xfrm>
        </p:spPr>
        <p:txBody>
          <a:bodyPr>
            <a:normAutofit/>
          </a:bodyPr>
          <a:lstStyle/>
          <a:p>
            <a:r>
              <a:rPr lang="en-US" sz="2800" dirty="0"/>
              <a:t>Raise Your Hand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9D83BCD-1D21-4C3F-83F7-9CB065D83EC0}"/>
              </a:ext>
            </a:extLst>
          </p:cNvPr>
          <p:cNvSpPr>
            <a:spLocks noGrp="1"/>
          </p:cNvSpPr>
          <p:nvPr>
            <p:ph sz="quarter" idx="4294967295"/>
          </p:nvPr>
        </p:nvSpPr>
        <p:spPr>
          <a:xfrm>
            <a:off x="6899155" y="2040258"/>
            <a:ext cx="5075237" cy="226377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spcBef>
                <a:spcPts val="0"/>
              </a:spcBef>
            </a:pPr>
            <a:r>
              <a:rPr lang="en-US" sz="1800" dirty="0"/>
              <a:t>Available in MS Teams Meetings</a:t>
            </a:r>
          </a:p>
          <a:p>
            <a:pPr>
              <a:spcBef>
                <a:spcPts val="0"/>
              </a:spcBef>
            </a:pPr>
            <a:r>
              <a:rPr lang="en-US" sz="1800" dirty="0"/>
              <a:t>Raise hand to get a speaker’s attention to ask a question OR to take polls during a meeting</a:t>
            </a:r>
          </a:p>
          <a:p>
            <a:pPr>
              <a:spcBef>
                <a:spcPts val="0"/>
              </a:spcBef>
            </a:pPr>
            <a:r>
              <a:rPr lang="en-US" sz="1800" dirty="0"/>
              <a:t>Raised Hand can be seen on a person’s image (yellow hand in corner) OR in the participant list. </a:t>
            </a:r>
          </a:p>
          <a:p>
            <a:pPr>
              <a:spcBef>
                <a:spcPts val="0"/>
              </a:spcBef>
            </a:pPr>
            <a:r>
              <a:rPr lang="en-US" sz="1800" dirty="0"/>
              <a:t>Hands of participants can be lowered by presenters OR by the participant themself</a:t>
            </a:r>
          </a:p>
        </p:txBody>
      </p:sp>
      <p:pic>
        <p:nvPicPr>
          <p:cNvPr id="9" name="Picture 8" descr="A close up of a device&#10;&#10;Description automatically generated">
            <a:extLst>
              <a:ext uri="{FF2B5EF4-FFF2-40B4-BE49-F238E27FC236}">
                <a16:creationId xmlns:a16="http://schemas.microsoft.com/office/drawing/2014/main" id="{E7A5F7E2-332C-4355-BC62-EBD3E28E14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7592" y="4450799"/>
            <a:ext cx="4064000" cy="901700"/>
          </a:xfrm>
          <a:prstGeom prst="rect">
            <a:avLst/>
          </a:prstGeom>
        </p:spPr>
      </p:pic>
      <p:pic>
        <p:nvPicPr>
          <p:cNvPr id="11" name="Picture 10" descr="A close up of a device&#10;&#10;Description automatically generated">
            <a:extLst>
              <a:ext uri="{FF2B5EF4-FFF2-40B4-BE49-F238E27FC236}">
                <a16:creationId xmlns:a16="http://schemas.microsoft.com/office/drawing/2014/main" id="{0803BFDE-F5C9-4438-90A1-0CBF2BF95B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0394" y="382689"/>
            <a:ext cx="4025900" cy="882650"/>
          </a:xfrm>
          <a:prstGeom prst="rect">
            <a:avLst/>
          </a:prstGeom>
        </p:spPr>
      </p:pic>
      <p:pic>
        <p:nvPicPr>
          <p:cNvPr id="13" name="Picture 12" descr="A screenshot of text&#10;&#10;Description automatically generated">
            <a:extLst>
              <a:ext uri="{FF2B5EF4-FFF2-40B4-BE49-F238E27FC236}">
                <a16:creationId xmlns:a16="http://schemas.microsoft.com/office/drawing/2014/main" id="{C798F9F7-F99F-4CAB-8550-9E8D28B3CB2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41640"/>
          <a:stretch/>
        </p:blipFill>
        <p:spPr>
          <a:xfrm>
            <a:off x="3635196" y="164171"/>
            <a:ext cx="2861171" cy="188295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070B598A-CD4C-4D80-BDC5-2A092598E9A7}"/>
              </a:ext>
            </a:extLst>
          </p:cNvPr>
          <p:cNvSpPr/>
          <p:nvPr/>
        </p:nvSpPr>
        <p:spPr>
          <a:xfrm>
            <a:off x="538599" y="5788187"/>
            <a:ext cx="1081989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Microsoft Teams – Raise Hand</a:t>
            </a:r>
          </a:p>
        </p:txBody>
      </p:sp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F310FE7D-91DA-4604-9D9A-744C0C4515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3048" y="230918"/>
            <a:ext cx="2915057" cy="4029637"/>
          </a:xfrm>
          <a:prstGeom prst="rect">
            <a:avLst/>
          </a:prstGeom>
        </p:spPr>
      </p:pic>
      <p:pic>
        <p:nvPicPr>
          <p:cNvPr id="10" name="Picture 9" descr="A picture containing food, phone&#10;&#10;Description automatically generated">
            <a:extLst>
              <a:ext uri="{FF2B5EF4-FFF2-40B4-BE49-F238E27FC236}">
                <a16:creationId xmlns:a16="http://schemas.microsoft.com/office/drawing/2014/main" id="{5B27E596-81C3-41D9-9FCB-C463A92FF23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04639" y="3599911"/>
            <a:ext cx="2391109" cy="1952898"/>
          </a:xfrm>
          <a:prstGeom prst="rect">
            <a:avLst/>
          </a:prstGeom>
        </p:spPr>
      </p:pic>
      <p:sp>
        <p:nvSpPr>
          <p:cNvPr id="12" name="Arrow: Right 11">
            <a:extLst>
              <a:ext uri="{FF2B5EF4-FFF2-40B4-BE49-F238E27FC236}">
                <a16:creationId xmlns:a16="http://schemas.microsoft.com/office/drawing/2014/main" id="{C1C48FDF-A10D-4D18-AAFE-ACA03F780611}"/>
              </a:ext>
            </a:extLst>
          </p:cNvPr>
          <p:cNvSpPr/>
          <p:nvPr/>
        </p:nvSpPr>
        <p:spPr>
          <a:xfrm rot="9606674">
            <a:off x="4674208" y="3458754"/>
            <a:ext cx="1872831" cy="270484"/>
          </a:xfrm>
          <a:prstGeom prst="rightArrow">
            <a:avLst>
              <a:gd name="adj1" fmla="val 50000"/>
              <a:gd name="adj2" fmla="val 90116"/>
            </a:avLst>
          </a:prstGeom>
          <a:solidFill>
            <a:schemeClr val="accent1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1035F232-191B-4CE1-8191-14EE18EC82E2}"/>
              </a:ext>
            </a:extLst>
          </p:cNvPr>
          <p:cNvSpPr/>
          <p:nvPr/>
        </p:nvSpPr>
        <p:spPr>
          <a:xfrm rot="11719914" flipV="1">
            <a:off x="2888466" y="2585552"/>
            <a:ext cx="3611586" cy="274418"/>
          </a:xfrm>
          <a:prstGeom prst="rightArrow">
            <a:avLst>
              <a:gd name="adj1" fmla="val 50000"/>
              <a:gd name="adj2" fmla="val 90116"/>
            </a:avLst>
          </a:prstGeom>
          <a:solidFill>
            <a:schemeClr val="accent1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B1C6A05-8070-4491-B18A-8AB895687AD5}"/>
              </a:ext>
            </a:extLst>
          </p:cNvPr>
          <p:cNvSpPr txBox="1"/>
          <p:nvPr/>
        </p:nvSpPr>
        <p:spPr>
          <a:xfrm>
            <a:off x="99396" y="4363040"/>
            <a:ext cx="3134703" cy="107721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1">
                    <a:lumMod val="60000"/>
                    <a:lumOff val="40000"/>
                  </a:schemeClr>
                </a:solidFill>
                <a:latin typeface="Abadi" panose="020B0604020104020204" pitchFamily="34" charset="0"/>
              </a:rPr>
              <a:t>Presenters can control hands as well as muting, pinning, etc. through both the view box of the attendee AND the attendee list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4D50F37-6D7E-4566-836B-0041E472A923}"/>
              </a:ext>
            </a:extLst>
          </p:cNvPr>
          <p:cNvSpPr/>
          <p:nvPr/>
        </p:nvSpPr>
        <p:spPr>
          <a:xfrm>
            <a:off x="2688407" y="1997122"/>
            <a:ext cx="373241" cy="300251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8146262-8927-454B-9E23-1E6A1DE8E072}"/>
              </a:ext>
            </a:extLst>
          </p:cNvPr>
          <p:cNvSpPr/>
          <p:nvPr/>
        </p:nvSpPr>
        <p:spPr>
          <a:xfrm>
            <a:off x="4392205" y="3739485"/>
            <a:ext cx="373241" cy="300251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8276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9BE761D-CEF6-B24B-83B2-C1FFCF6F905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0" y="3535381"/>
            <a:ext cx="11691991" cy="1903940"/>
          </a:xfrm>
        </p:spPr>
        <p:txBody>
          <a:bodyPr/>
          <a:lstStyle/>
          <a:p>
            <a:pPr lvl="1"/>
            <a:r>
              <a:rPr lang="en-US" dirty="0"/>
              <a:t>Share an entire screen (monitor) using “Desktop”, with each monitor labeled as different </a:t>
            </a:r>
            <a:r>
              <a:rPr lang="en-US" dirty="0" err="1"/>
              <a:t>Screen#s</a:t>
            </a:r>
            <a:endParaRPr lang="en-US" dirty="0"/>
          </a:p>
          <a:p>
            <a:pPr lvl="1"/>
            <a:r>
              <a:rPr lang="en-US" dirty="0"/>
              <a:t>Share a file or document open as “Window”</a:t>
            </a:r>
          </a:p>
          <a:p>
            <a:pPr lvl="1"/>
            <a:r>
              <a:rPr lang="en-US" dirty="0"/>
              <a:t>Share a PowerPoint explicitly – if recently opened choose from list; otherwise choose “Browse”</a:t>
            </a:r>
          </a:p>
          <a:p>
            <a:pPr lvl="1"/>
            <a:r>
              <a:rPr lang="en-US" dirty="0"/>
              <a:t>Share or add additional apps such as Whiteboard which acts just like one in a conference room.</a:t>
            </a:r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1050A05B-2512-A04B-AC9A-A682B76B0685}"/>
              </a:ext>
            </a:extLst>
          </p:cNvPr>
          <p:cNvPicPr preferRelativeResize="0">
            <a:picLocks noGrp="1"/>
          </p:cNvPicPr>
          <p:nvPr>
            <p:ph type="pic" sz="quarter" idx="10"/>
          </p:nvPr>
        </p:nvPicPr>
        <p:blipFill>
          <a:blip r:embed="rId3"/>
          <a:srcRect/>
          <a:stretch/>
        </p:blipFill>
        <p:spPr>
          <a:xfrm>
            <a:off x="989606" y="300432"/>
            <a:ext cx="9917880" cy="3234949"/>
          </a:xfr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C274668F-0524-48E7-827D-CCAA9657EBC8}"/>
              </a:ext>
            </a:extLst>
          </p:cNvPr>
          <p:cNvSpPr/>
          <p:nvPr/>
        </p:nvSpPr>
        <p:spPr>
          <a:xfrm>
            <a:off x="538599" y="5788187"/>
            <a:ext cx="1081989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Microsoft Teams – Sharing on a Meeting or Call</a:t>
            </a:r>
          </a:p>
        </p:txBody>
      </p:sp>
    </p:spTree>
    <p:extLst>
      <p:ext uri="{BB962C8B-B14F-4D97-AF65-F5344CB8AC3E}">
        <p14:creationId xmlns:p14="http://schemas.microsoft.com/office/powerpoint/2010/main" val="323496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DF19BAF3-7E20-4B9D-B544-BABAEEA1FA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950648F4-ABCD-4DF0-8641-76CFB23547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67" name="Oval 66">
            <a:extLst>
              <a:ext uri="{FF2B5EF4-FFF2-40B4-BE49-F238E27FC236}">
                <a16:creationId xmlns:a16="http://schemas.microsoft.com/office/drawing/2014/main" id="{989BE678-777B-482A-A616-FEDC47B162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69" name="Picture 68">
            <a:extLst>
              <a:ext uri="{FF2B5EF4-FFF2-40B4-BE49-F238E27FC236}">
                <a16:creationId xmlns:a16="http://schemas.microsoft.com/office/drawing/2014/main" id="{CF1EB4BD-9C7E-4AA3-9681-C7EB0DA625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94AAE3AA-3759-4D28-B0EF-575F25A514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D28BE0C3-2102-4820-B88B-A448B1840D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4" name="Picture 13" descr="Photographer editing photos on desktop computer">
            <a:extLst>
              <a:ext uri="{FF2B5EF4-FFF2-40B4-BE49-F238E27FC236}">
                <a16:creationId xmlns:a16="http://schemas.microsoft.com/office/drawing/2014/main" id="{9E8DFA75-85FE-439F-9476-AE22E8EB950F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27021" r="-1" b="11290"/>
          <a:stretch/>
        </p:blipFill>
        <p:spPr>
          <a:xfrm>
            <a:off x="1" y="-5"/>
            <a:ext cx="12191695" cy="5020241"/>
          </a:xfrm>
          <a:custGeom>
            <a:avLst/>
            <a:gdLst/>
            <a:ahLst/>
            <a:cxnLst/>
            <a:rect l="l" t="t" r="r" b="b"/>
            <a:pathLst>
              <a:path w="12191695" h="5020241">
                <a:moveTo>
                  <a:pt x="0" y="0"/>
                </a:moveTo>
                <a:lnTo>
                  <a:pt x="12191695" y="0"/>
                </a:lnTo>
                <a:lnTo>
                  <a:pt x="12191695" y="4057991"/>
                </a:lnTo>
                <a:lnTo>
                  <a:pt x="11914945" y="4110187"/>
                </a:lnTo>
                <a:lnTo>
                  <a:pt x="11639412" y="4159931"/>
                </a:lnTo>
                <a:lnTo>
                  <a:pt x="11362661" y="4208624"/>
                </a:lnTo>
                <a:lnTo>
                  <a:pt x="11084690" y="4250310"/>
                </a:lnTo>
                <a:lnTo>
                  <a:pt x="10807939" y="4292347"/>
                </a:lnTo>
                <a:lnTo>
                  <a:pt x="10529968" y="4331582"/>
                </a:lnTo>
                <a:lnTo>
                  <a:pt x="10255655" y="4365211"/>
                </a:lnTo>
                <a:lnTo>
                  <a:pt x="9977684" y="4397089"/>
                </a:lnTo>
                <a:lnTo>
                  <a:pt x="9700933" y="4426165"/>
                </a:lnTo>
                <a:lnTo>
                  <a:pt x="9429058" y="4451387"/>
                </a:lnTo>
                <a:lnTo>
                  <a:pt x="9153526" y="4476609"/>
                </a:lnTo>
                <a:lnTo>
                  <a:pt x="8881651" y="4497628"/>
                </a:lnTo>
                <a:lnTo>
                  <a:pt x="8609776" y="4514092"/>
                </a:lnTo>
                <a:lnTo>
                  <a:pt x="8339121" y="4531258"/>
                </a:lnTo>
                <a:lnTo>
                  <a:pt x="8070903" y="4545620"/>
                </a:lnTo>
                <a:lnTo>
                  <a:pt x="7805124" y="4555779"/>
                </a:lnTo>
                <a:lnTo>
                  <a:pt x="7539345" y="4564537"/>
                </a:lnTo>
                <a:lnTo>
                  <a:pt x="7276005" y="4572944"/>
                </a:lnTo>
                <a:lnTo>
                  <a:pt x="7016322" y="4576798"/>
                </a:lnTo>
                <a:lnTo>
                  <a:pt x="6756639" y="4581001"/>
                </a:lnTo>
                <a:lnTo>
                  <a:pt x="6500613" y="4583103"/>
                </a:lnTo>
                <a:lnTo>
                  <a:pt x="6247026" y="4581001"/>
                </a:lnTo>
                <a:lnTo>
                  <a:pt x="5995877" y="4581001"/>
                </a:lnTo>
                <a:lnTo>
                  <a:pt x="5747167" y="4576798"/>
                </a:lnTo>
                <a:lnTo>
                  <a:pt x="5503333" y="4570492"/>
                </a:lnTo>
                <a:lnTo>
                  <a:pt x="5261938" y="4564537"/>
                </a:lnTo>
                <a:lnTo>
                  <a:pt x="5025418" y="4557881"/>
                </a:lnTo>
                <a:lnTo>
                  <a:pt x="4790118" y="4547722"/>
                </a:lnTo>
                <a:lnTo>
                  <a:pt x="4558477" y="4536862"/>
                </a:lnTo>
                <a:lnTo>
                  <a:pt x="4331710" y="4527054"/>
                </a:lnTo>
                <a:lnTo>
                  <a:pt x="3889152" y="4499379"/>
                </a:lnTo>
                <a:lnTo>
                  <a:pt x="3464881" y="4469954"/>
                </a:lnTo>
                <a:lnTo>
                  <a:pt x="3057678" y="4439126"/>
                </a:lnTo>
                <a:lnTo>
                  <a:pt x="2672421" y="4405147"/>
                </a:lnTo>
                <a:lnTo>
                  <a:pt x="2304232" y="4369765"/>
                </a:lnTo>
                <a:lnTo>
                  <a:pt x="1962864" y="4331582"/>
                </a:lnTo>
                <a:lnTo>
                  <a:pt x="1642223" y="4294099"/>
                </a:lnTo>
                <a:lnTo>
                  <a:pt x="1347183" y="4256616"/>
                </a:lnTo>
                <a:lnTo>
                  <a:pt x="1076528" y="4221235"/>
                </a:lnTo>
                <a:lnTo>
                  <a:pt x="836351" y="4187605"/>
                </a:lnTo>
                <a:lnTo>
                  <a:pt x="619339" y="4155727"/>
                </a:lnTo>
                <a:lnTo>
                  <a:pt x="436464" y="4129104"/>
                </a:lnTo>
                <a:lnTo>
                  <a:pt x="282848" y="4103881"/>
                </a:lnTo>
                <a:lnTo>
                  <a:pt x="71932" y="4067800"/>
                </a:lnTo>
                <a:lnTo>
                  <a:pt x="1" y="4055539"/>
                </a:lnTo>
                <a:lnTo>
                  <a:pt x="1" y="5020241"/>
                </a:lnTo>
                <a:lnTo>
                  <a:pt x="0" y="5020241"/>
                </a:lnTo>
                <a:close/>
              </a:path>
            </a:pathLst>
          </a:custGeom>
        </p:spPr>
      </p:pic>
      <p:sp>
        <p:nvSpPr>
          <p:cNvPr id="75" name="Freeform 16">
            <a:extLst>
              <a:ext uri="{FF2B5EF4-FFF2-40B4-BE49-F238E27FC236}">
                <a16:creationId xmlns:a16="http://schemas.microsoft.com/office/drawing/2014/main" id="{E4F17063-EDA4-417B-946F-BA357F3B39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19939" y="3753695"/>
            <a:ext cx="3472060" cy="825932"/>
          </a:xfrm>
          <a:custGeom>
            <a:avLst/>
            <a:gdLst>
              <a:gd name="connsiteX0" fmla="*/ 3470310 w 3472060"/>
              <a:gd name="connsiteY0" fmla="*/ 0 h 825932"/>
              <a:gd name="connsiteX1" fmla="*/ 3472060 w 3472060"/>
              <a:gd name="connsiteY1" fmla="*/ 12850 h 825932"/>
              <a:gd name="connsiteX2" fmla="*/ 3472060 w 3472060"/>
              <a:gd name="connsiteY2" fmla="*/ 480529 h 825932"/>
              <a:gd name="connsiteX3" fmla="*/ 3363699 w 3472060"/>
              <a:gd name="connsiteY3" fmla="*/ 498471 h 825932"/>
              <a:gd name="connsiteX4" fmla="*/ 42060 w 3472060"/>
              <a:gd name="connsiteY4" fmla="*/ 824486 h 825932"/>
              <a:gd name="connsiteX5" fmla="*/ 0 w 3472060"/>
              <a:gd name="connsiteY5" fmla="*/ 758452 h 825932"/>
              <a:gd name="connsiteX6" fmla="*/ 188014 w 3472060"/>
              <a:gd name="connsiteY6" fmla="*/ 735602 h 825932"/>
              <a:gd name="connsiteX7" fmla="*/ 284087 w 3472060"/>
              <a:gd name="connsiteY7" fmla="*/ 722590 h 825932"/>
              <a:gd name="connsiteX8" fmla="*/ 382288 w 3472060"/>
              <a:gd name="connsiteY8" fmla="*/ 709392 h 825932"/>
              <a:gd name="connsiteX9" fmla="*/ 481858 w 3472060"/>
              <a:gd name="connsiteY9" fmla="*/ 695774 h 825932"/>
              <a:gd name="connsiteX10" fmla="*/ 581897 w 3472060"/>
              <a:gd name="connsiteY10" fmla="*/ 680711 h 825932"/>
              <a:gd name="connsiteX11" fmla="*/ 683670 w 3472060"/>
              <a:gd name="connsiteY11" fmla="*/ 665256 h 825932"/>
              <a:gd name="connsiteX12" fmla="*/ 787206 w 3472060"/>
              <a:gd name="connsiteY12" fmla="*/ 649587 h 825932"/>
              <a:gd name="connsiteX13" fmla="*/ 892019 w 3472060"/>
              <a:gd name="connsiteY13" fmla="*/ 632968 h 825932"/>
              <a:gd name="connsiteX14" fmla="*/ 997620 w 3472060"/>
              <a:gd name="connsiteY14" fmla="*/ 614667 h 825932"/>
              <a:gd name="connsiteX15" fmla="*/ 1104727 w 3472060"/>
              <a:gd name="connsiteY15" fmla="*/ 596741 h 825932"/>
              <a:gd name="connsiteX16" fmla="*/ 1212669 w 3472060"/>
              <a:gd name="connsiteY16" fmla="*/ 577397 h 825932"/>
              <a:gd name="connsiteX17" fmla="*/ 1321506 w 3472060"/>
              <a:gd name="connsiteY17" fmla="*/ 556988 h 825932"/>
              <a:gd name="connsiteX18" fmla="*/ 1430709 w 3472060"/>
              <a:gd name="connsiteY18" fmla="*/ 536607 h 825932"/>
              <a:gd name="connsiteX19" fmla="*/ 1541050 w 3472060"/>
              <a:gd name="connsiteY19" fmla="*/ 514481 h 825932"/>
              <a:gd name="connsiteX20" fmla="*/ 1652805 w 3472060"/>
              <a:gd name="connsiteY20" fmla="*/ 492202 h 825932"/>
              <a:gd name="connsiteX21" fmla="*/ 1763708 w 3472060"/>
              <a:gd name="connsiteY21" fmla="*/ 469161 h 825932"/>
              <a:gd name="connsiteX22" fmla="*/ 1875795 w 3472060"/>
              <a:gd name="connsiteY22" fmla="*/ 444641 h 825932"/>
              <a:gd name="connsiteX23" fmla="*/ 1989128 w 3472060"/>
              <a:gd name="connsiteY23" fmla="*/ 418995 h 825932"/>
              <a:gd name="connsiteX24" fmla="*/ 2102476 w 3472060"/>
              <a:gd name="connsiteY24" fmla="*/ 393438 h 825932"/>
              <a:gd name="connsiteX25" fmla="*/ 2215549 w 3472060"/>
              <a:gd name="connsiteY25" fmla="*/ 366291 h 825932"/>
              <a:gd name="connsiteX26" fmla="*/ 2330490 w 3472060"/>
              <a:gd name="connsiteY26" fmla="*/ 337455 h 825932"/>
              <a:gd name="connsiteX27" fmla="*/ 2443333 w 3472060"/>
              <a:gd name="connsiteY27" fmla="*/ 308983 h 825932"/>
              <a:gd name="connsiteX28" fmla="*/ 2558014 w 3472060"/>
              <a:gd name="connsiteY28" fmla="*/ 278646 h 825932"/>
              <a:gd name="connsiteX29" fmla="*/ 2673621 w 3472060"/>
              <a:gd name="connsiteY29" fmla="*/ 247421 h 825932"/>
              <a:gd name="connsiteX30" fmla="*/ 2787008 w 3472060"/>
              <a:gd name="connsiteY30" fmla="*/ 215853 h 825932"/>
              <a:gd name="connsiteX31" fmla="*/ 2901442 w 3472060"/>
              <a:gd name="connsiteY31" fmla="*/ 182011 h 825932"/>
              <a:gd name="connsiteX32" fmla="*/ 3015722 w 3472060"/>
              <a:gd name="connsiteY32" fmla="*/ 147286 h 825932"/>
              <a:gd name="connsiteX33" fmla="*/ 3130018 w 3472060"/>
              <a:gd name="connsiteY33" fmla="*/ 112649 h 825932"/>
              <a:gd name="connsiteX34" fmla="*/ 3243551 w 3472060"/>
              <a:gd name="connsiteY34" fmla="*/ 75688 h 825932"/>
              <a:gd name="connsiteX35" fmla="*/ 3356992 w 3472060"/>
              <a:gd name="connsiteY35" fmla="*/ 38197 h 825932"/>
              <a:gd name="connsiteX36" fmla="*/ 3470310 w 3472060"/>
              <a:gd name="connsiteY36" fmla="*/ 0 h 82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72060" h="825932">
                <a:moveTo>
                  <a:pt x="3470310" y="0"/>
                </a:moveTo>
                <a:lnTo>
                  <a:pt x="3472060" y="12850"/>
                </a:lnTo>
                <a:lnTo>
                  <a:pt x="3472060" y="480529"/>
                </a:lnTo>
                <a:lnTo>
                  <a:pt x="3363699" y="498471"/>
                </a:lnTo>
                <a:cubicBezTo>
                  <a:pt x="2435623" y="645518"/>
                  <a:pt x="603076" y="844866"/>
                  <a:pt x="42060" y="824486"/>
                </a:cubicBezTo>
                <a:cubicBezTo>
                  <a:pt x="28151" y="802425"/>
                  <a:pt x="13909" y="780513"/>
                  <a:pt x="0" y="758452"/>
                </a:cubicBezTo>
                <a:lnTo>
                  <a:pt x="188014" y="735602"/>
                </a:lnTo>
                <a:lnTo>
                  <a:pt x="284087" y="722590"/>
                </a:lnTo>
                <a:lnTo>
                  <a:pt x="382288" y="709392"/>
                </a:lnTo>
                <a:lnTo>
                  <a:pt x="481858" y="695774"/>
                </a:lnTo>
                <a:lnTo>
                  <a:pt x="581897" y="680711"/>
                </a:lnTo>
                <a:lnTo>
                  <a:pt x="683670" y="665256"/>
                </a:lnTo>
                <a:lnTo>
                  <a:pt x="787206" y="649587"/>
                </a:lnTo>
                <a:lnTo>
                  <a:pt x="892019" y="632968"/>
                </a:lnTo>
                <a:lnTo>
                  <a:pt x="997620" y="614667"/>
                </a:lnTo>
                <a:lnTo>
                  <a:pt x="1104727" y="596741"/>
                </a:lnTo>
                <a:lnTo>
                  <a:pt x="1212669" y="577397"/>
                </a:lnTo>
                <a:lnTo>
                  <a:pt x="1321506" y="556988"/>
                </a:lnTo>
                <a:lnTo>
                  <a:pt x="1430709" y="536607"/>
                </a:lnTo>
                <a:lnTo>
                  <a:pt x="1541050" y="514481"/>
                </a:lnTo>
                <a:lnTo>
                  <a:pt x="1652805" y="492202"/>
                </a:lnTo>
                <a:lnTo>
                  <a:pt x="1763708" y="469161"/>
                </a:lnTo>
                <a:lnTo>
                  <a:pt x="1875795" y="444641"/>
                </a:lnTo>
                <a:lnTo>
                  <a:pt x="1989128" y="418995"/>
                </a:lnTo>
                <a:lnTo>
                  <a:pt x="2102476" y="393438"/>
                </a:lnTo>
                <a:lnTo>
                  <a:pt x="2215549" y="366291"/>
                </a:lnTo>
                <a:lnTo>
                  <a:pt x="2330490" y="337455"/>
                </a:lnTo>
                <a:lnTo>
                  <a:pt x="2443333" y="308983"/>
                </a:lnTo>
                <a:lnTo>
                  <a:pt x="2558014" y="278646"/>
                </a:lnTo>
                <a:lnTo>
                  <a:pt x="2673621" y="247421"/>
                </a:lnTo>
                <a:lnTo>
                  <a:pt x="2787008" y="215853"/>
                </a:lnTo>
                <a:lnTo>
                  <a:pt x="2901442" y="182011"/>
                </a:lnTo>
                <a:lnTo>
                  <a:pt x="3015722" y="147286"/>
                </a:lnTo>
                <a:lnTo>
                  <a:pt x="3130018" y="112649"/>
                </a:lnTo>
                <a:lnTo>
                  <a:pt x="3243551" y="75688"/>
                </a:lnTo>
                <a:lnTo>
                  <a:pt x="3356992" y="38197"/>
                </a:lnTo>
                <a:lnTo>
                  <a:pt x="3470310" y="0"/>
                </a:lnTo>
                <a:close/>
              </a:path>
            </a:pathLst>
          </a:custGeom>
          <a:solidFill>
            <a:schemeClr val="tx2">
              <a:alpha val="4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D36F3EEA-55D4-4677-80E7-92D00B8F34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055533"/>
            <a:ext cx="12192000" cy="2802467"/>
          </a:xfrm>
          <a:custGeom>
            <a:avLst/>
            <a:gdLst>
              <a:gd name="connsiteX0" fmla="*/ 1 w 12192000"/>
              <a:gd name="connsiteY0" fmla="*/ 0 h 2802467"/>
              <a:gd name="connsiteX1" fmla="*/ 71932 w 12192000"/>
              <a:gd name="connsiteY1" fmla="*/ 12261 h 2802467"/>
              <a:gd name="connsiteX2" fmla="*/ 282848 w 12192000"/>
              <a:gd name="connsiteY2" fmla="*/ 48342 h 2802467"/>
              <a:gd name="connsiteX3" fmla="*/ 436464 w 12192000"/>
              <a:gd name="connsiteY3" fmla="*/ 73565 h 2802467"/>
              <a:gd name="connsiteX4" fmla="*/ 619339 w 12192000"/>
              <a:gd name="connsiteY4" fmla="*/ 100188 h 2802467"/>
              <a:gd name="connsiteX5" fmla="*/ 836351 w 12192000"/>
              <a:gd name="connsiteY5" fmla="*/ 132066 h 2802467"/>
              <a:gd name="connsiteX6" fmla="*/ 1076528 w 12192000"/>
              <a:gd name="connsiteY6" fmla="*/ 165696 h 2802467"/>
              <a:gd name="connsiteX7" fmla="*/ 1347183 w 12192000"/>
              <a:gd name="connsiteY7" fmla="*/ 201077 h 2802467"/>
              <a:gd name="connsiteX8" fmla="*/ 1642223 w 12192000"/>
              <a:gd name="connsiteY8" fmla="*/ 238560 h 2802467"/>
              <a:gd name="connsiteX9" fmla="*/ 1962864 w 12192000"/>
              <a:gd name="connsiteY9" fmla="*/ 276043 h 2802467"/>
              <a:gd name="connsiteX10" fmla="*/ 2304232 w 12192000"/>
              <a:gd name="connsiteY10" fmla="*/ 314226 h 2802467"/>
              <a:gd name="connsiteX11" fmla="*/ 2672421 w 12192000"/>
              <a:gd name="connsiteY11" fmla="*/ 349608 h 2802467"/>
              <a:gd name="connsiteX12" fmla="*/ 3057678 w 12192000"/>
              <a:gd name="connsiteY12" fmla="*/ 383587 h 2802467"/>
              <a:gd name="connsiteX13" fmla="*/ 3464881 w 12192000"/>
              <a:gd name="connsiteY13" fmla="*/ 414415 h 2802467"/>
              <a:gd name="connsiteX14" fmla="*/ 3889152 w 12192000"/>
              <a:gd name="connsiteY14" fmla="*/ 443840 h 2802467"/>
              <a:gd name="connsiteX15" fmla="*/ 4331710 w 12192000"/>
              <a:gd name="connsiteY15" fmla="*/ 471515 h 2802467"/>
              <a:gd name="connsiteX16" fmla="*/ 4558476 w 12192000"/>
              <a:gd name="connsiteY16" fmla="*/ 481323 h 2802467"/>
              <a:gd name="connsiteX17" fmla="*/ 4790118 w 12192000"/>
              <a:gd name="connsiteY17" fmla="*/ 492183 h 2802467"/>
              <a:gd name="connsiteX18" fmla="*/ 5025418 w 12192000"/>
              <a:gd name="connsiteY18" fmla="*/ 502342 h 2802467"/>
              <a:gd name="connsiteX19" fmla="*/ 5261937 w 12192000"/>
              <a:gd name="connsiteY19" fmla="*/ 508998 h 2802467"/>
              <a:gd name="connsiteX20" fmla="*/ 5503332 w 12192000"/>
              <a:gd name="connsiteY20" fmla="*/ 514953 h 2802467"/>
              <a:gd name="connsiteX21" fmla="*/ 5747166 w 12192000"/>
              <a:gd name="connsiteY21" fmla="*/ 521259 h 2802467"/>
              <a:gd name="connsiteX22" fmla="*/ 5995877 w 12192000"/>
              <a:gd name="connsiteY22" fmla="*/ 525462 h 2802467"/>
              <a:gd name="connsiteX23" fmla="*/ 6247026 w 12192000"/>
              <a:gd name="connsiteY23" fmla="*/ 525462 h 2802467"/>
              <a:gd name="connsiteX24" fmla="*/ 6500613 w 12192000"/>
              <a:gd name="connsiteY24" fmla="*/ 527564 h 2802467"/>
              <a:gd name="connsiteX25" fmla="*/ 6756639 w 12192000"/>
              <a:gd name="connsiteY25" fmla="*/ 525462 h 2802467"/>
              <a:gd name="connsiteX26" fmla="*/ 7016322 w 12192000"/>
              <a:gd name="connsiteY26" fmla="*/ 521259 h 2802467"/>
              <a:gd name="connsiteX27" fmla="*/ 7276005 w 12192000"/>
              <a:gd name="connsiteY27" fmla="*/ 517405 h 2802467"/>
              <a:gd name="connsiteX28" fmla="*/ 7539345 w 12192000"/>
              <a:gd name="connsiteY28" fmla="*/ 508998 h 2802467"/>
              <a:gd name="connsiteX29" fmla="*/ 7805124 w 12192000"/>
              <a:gd name="connsiteY29" fmla="*/ 500240 h 2802467"/>
              <a:gd name="connsiteX30" fmla="*/ 8070903 w 12192000"/>
              <a:gd name="connsiteY30" fmla="*/ 490081 h 2802467"/>
              <a:gd name="connsiteX31" fmla="*/ 8339121 w 12192000"/>
              <a:gd name="connsiteY31" fmla="*/ 475719 h 2802467"/>
              <a:gd name="connsiteX32" fmla="*/ 8609776 w 12192000"/>
              <a:gd name="connsiteY32" fmla="*/ 458553 h 2802467"/>
              <a:gd name="connsiteX33" fmla="*/ 8881651 w 12192000"/>
              <a:gd name="connsiteY33" fmla="*/ 442089 h 2802467"/>
              <a:gd name="connsiteX34" fmla="*/ 9153526 w 12192000"/>
              <a:gd name="connsiteY34" fmla="*/ 421070 h 2802467"/>
              <a:gd name="connsiteX35" fmla="*/ 9429058 w 12192000"/>
              <a:gd name="connsiteY35" fmla="*/ 395848 h 2802467"/>
              <a:gd name="connsiteX36" fmla="*/ 9700933 w 12192000"/>
              <a:gd name="connsiteY36" fmla="*/ 370626 h 2802467"/>
              <a:gd name="connsiteX37" fmla="*/ 9977684 w 12192000"/>
              <a:gd name="connsiteY37" fmla="*/ 341550 h 2802467"/>
              <a:gd name="connsiteX38" fmla="*/ 10255655 w 12192000"/>
              <a:gd name="connsiteY38" fmla="*/ 309672 h 2802467"/>
              <a:gd name="connsiteX39" fmla="*/ 10529968 w 12192000"/>
              <a:gd name="connsiteY39" fmla="*/ 276043 h 2802467"/>
              <a:gd name="connsiteX40" fmla="*/ 10807939 w 12192000"/>
              <a:gd name="connsiteY40" fmla="*/ 236808 h 2802467"/>
              <a:gd name="connsiteX41" fmla="*/ 11084690 w 12192000"/>
              <a:gd name="connsiteY41" fmla="*/ 194771 h 2802467"/>
              <a:gd name="connsiteX42" fmla="*/ 11362661 w 12192000"/>
              <a:gd name="connsiteY42" fmla="*/ 153085 h 2802467"/>
              <a:gd name="connsiteX43" fmla="*/ 11639412 w 12192000"/>
              <a:gd name="connsiteY43" fmla="*/ 104392 h 2802467"/>
              <a:gd name="connsiteX44" fmla="*/ 11914945 w 12192000"/>
              <a:gd name="connsiteY44" fmla="*/ 54648 h 2802467"/>
              <a:gd name="connsiteX45" fmla="*/ 12191696 w 12192000"/>
              <a:gd name="connsiteY45" fmla="*/ 2452 h 2802467"/>
              <a:gd name="connsiteX46" fmla="*/ 12191696 w 12192000"/>
              <a:gd name="connsiteY46" fmla="*/ 2236410 h 2802467"/>
              <a:gd name="connsiteX47" fmla="*/ 12192000 w 12192000"/>
              <a:gd name="connsiteY47" fmla="*/ 2236410 h 2802467"/>
              <a:gd name="connsiteX48" fmla="*/ 12192000 w 12192000"/>
              <a:gd name="connsiteY48" fmla="*/ 2802467 h 2802467"/>
              <a:gd name="connsiteX49" fmla="*/ 12191696 w 12192000"/>
              <a:gd name="connsiteY49" fmla="*/ 2802467 h 2802467"/>
              <a:gd name="connsiteX50" fmla="*/ 0 w 12192000"/>
              <a:gd name="connsiteY50" fmla="*/ 2802467 h 2802467"/>
              <a:gd name="connsiteX51" fmla="*/ 0 w 12192000"/>
              <a:gd name="connsiteY51" fmla="*/ 2236410 h 2802467"/>
              <a:gd name="connsiteX52" fmla="*/ 1 w 12192000"/>
              <a:gd name="connsiteY52" fmla="*/ 2236410 h 2802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12192000" h="2802467">
                <a:moveTo>
                  <a:pt x="1" y="0"/>
                </a:moveTo>
                <a:lnTo>
                  <a:pt x="71932" y="12261"/>
                </a:lnTo>
                <a:lnTo>
                  <a:pt x="282848" y="48342"/>
                </a:lnTo>
                <a:lnTo>
                  <a:pt x="436464" y="73565"/>
                </a:lnTo>
                <a:lnTo>
                  <a:pt x="619339" y="100188"/>
                </a:lnTo>
                <a:lnTo>
                  <a:pt x="836351" y="132066"/>
                </a:lnTo>
                <a:lnTo>
                  <a:pt x="1076528" y="165696"/>
                </a:lnTo>
                <a:lnTo>
                  <a:pt x="1347183" y="201077"/>
                </a:lnTo>
                <a:lnTo>
                  <a:pt x="1642223" y="238560"/>
                </a:lnTo>
                <a:lnTo>
                  <a:pt x="1962864" y="276043"/>
                </a:lnTo>
                <a:lnTo>
                  <a:pt x="2304232" y="314226"/>
                </a:lnTo>
                <a:lnTo>
                  <a:pt x="2672421" y="349608"/>
                </a:lnTo>
                <a:lnTo>
                  <a:pt x="3057678" y="383587"/>
                </a:lnTo>
                <a:lnTo>
                  <a:pt x="3464881" y="414415"/>
                </a:lnTo>
                <a:lnTo>
                  <a:pt x="3889152" y="443840"/>
                </a:lnTo>
                <a:lnTo>
                  <a:pt x="4331710" y="471515"/>
                </a:lnTo>
                <a:lnTo>
                  <a:pt x="4558476" y="481323"/>
                </a:lnTo>
                <a:lnTo>
                  <a:pt x="4790118" y="492183"/>
                </a:lnTo>
                <a:lnTo>
                  <a:pt x="5025418" y="502342"/>
                </a:lnTo>
                <a:lnTo>
                  <a:pt x="5261937" y="508998"/>
                </a:lnTo>
                <a:lnTo>
                  <a:pt x="5503332" y="514953"/>
                </a:lnTo>
                <a:lnTo>
                  <a:pt x="5747166" y="521259"/>
                </a:lnTo>
                <a:lnTo>
                  <a:pt x="5995877" y="525462"/>
                </a:lnTo>
                <a:lnTo>
                  <a:pt x="6247026" y="525462"/>
                </a:lnTo>
                <a:lnTo>
                  <a:pt x="6500613" y="527564"/>
                </a:lnTo>
                <a:lnTo>
                  <a:pt x="6756639" y="525462"/>
                </a:lnTo>
                <a:lnTo>
                  <a:pt x="7016322" y="521259"/>
                </a:lnTo>
                <a:lnTo>
                  <a:pt x="7276005" y="517405"/>
                </a:lnTo>
                <a:lnTo>
                  <a:pt x="7539345" y="508998"/>
                </a:lnTo>
                <a:lnTo>
                  <a:pt x="7805124" y="500240"/>
                </a:lnTo>
                <a:lnTo>
                  <a:pt x="8070903" y="490081"/>
                </a:lnTo>
                <a:lnTo>
                  <a:pt x="8339121" y="475719"/>
                </a:lnTo>
                <a:lnTo>
                  <a:pt x="8609776" y="458553"/>
                </a:lnTo>
                <a:lnTo>
                  <a:pt x="8881651" y="442089"/>
                </a:lnTo>
                <a:lnTo>
                  <a:pt x="9153526" y="421070"/>
                </a:lnTo>
                <a:lnTo>
                  <a:pt x="9429058" y="395848"/>
                </a:lnTo>
                <a:lnTo>
                  <a:pt x="9700933" y="370626"/>
                </a:lnTo>
                <a:lnTo>
                  <a:pt x="9977684" y="341550"/>
                </a:lnTo>
                <a:lnTo>
                  <a:pt x="10255655" y="309672"/>
                </a:lnTo>
                <a:lnTo>
                  <a:pt x="10529968" y="276043"/>
                </a:lnTo>
                <a:lnTo>
                  <a:pt x="10807939" y="236808"/>
                </a:lnTo>
                <a:lnTo>
                  <a:pt x="11084690" y="194771"/>
                </a:lnTo>
                <a:lnTo>
                  <a:pt x="11362661" y="153085"/>
                </a:lnTo>
                <a:lnTo>
                  <a:pt x="11639412" y="104392"/>
                </a:lnTo>
                <a:lnTo>
                  <a:pt x="11914945" y="54648"/>
                </a:lnTo>
                <a:lnTo>
                  <a:pt x="12191696" y="2452"/>
                </a:lnTo>
                <a:lnTo>
                  <a:pt x="12191696" y="2236410"/>
                </a:lnTo>
                <a:lnTo>
                  <a:pt x="12192000" y="2236410"/>
                </a:lnTo>
                <a:lnTo>
                  <a:pt x="12192000" y="2802467"/>
                </a:lnTo>
                <a:lnTo>
                  <a:pt x="12191696" y="2802467"/>
                </a:lnTo>
                <a:lnTo>
                  <a:pt x="0" y="2802467"/>
                </a:lnTo>
                <a:lnTo>
                  <a:pt x="0" y="2236410"/>
                </a:lnTo>
                <a:lnTo>
                  <a:pt x="1" y="223641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2CA8E5-E752-47F1-9FB9-37DA6F2E19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6916" y="4854346"/>
            <a:ext cx="10407602" cy="86802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cap="none">
                <a:solidFill>
                  <a:srgbClr val="EBEBEB"/>
                </a:solidFill>
              </a:rPr>
              <a:t>Microsoft Teams @CW</a:t>
            </a:r>
          </a:p>
        </p:txBody>
      </p:sp>
    </p:spTree>
    <p:extLst>
      <p:ext uri="{BB962C8B-B14F-4D97-AF65-F5344CB8AC3E}">
        <p14:creationId xmlns:p14="http://schemas.microsoft.com/office/powerpoint/2010/main" val="31275736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54DDD44-0B5C-4914-874B-24CFFBBD3CE1}"/>
              </a:ext>
            </a:extLst>
          </p:cNvPr>
          <p:cNvSpPr/>
          <p:nvPr/>
        </p:nvSpPr>
        <p:spPr>
          <a:xfrm>
            <a:off x="538599" y="5788187"/>
            <a:ext cx="1081989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Microsoft Teams – Sharing Presentations / Including Audio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2A207D6-03F2-4370-A19D-5BFA4AE78C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680" y="173038"/>
            <a:ext cx="11106721" cy="35053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A97D7C1-4C76-4171-89B4-516921BF34E3}"/>
              </a:ext>
            </a:extLst>
          </p:cNvPr>
          <p:cNvSpPr txBox="1"/>
          <p:nvPr/>
        </p:nvSpPr>
        <p:spPr>
          <a:xfrm>
            <a:off x="832514" y="390788"/>
            <a:ext cx="3302606" cy="769441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i="1" dirty="0">
                <a:solidFill>
                  <a:srgbClr val="FFFF00"/>
                </a:solidFill>
                <a:latin typeface="Abadi" panose="020B0604020104020204" pitchFamily="34" charset="0"/>
              </a:rPr>
              <a:t>If presentation includes shared audio or video that you intend to play DURING the presentation (e.g., pre-recorded stream video or YouTube), be sure to click this checkbox before the item to share:</a:t>
            </a:r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CD5BCFE6-1EBD-423B-8A96-49BEAAEFF598}"/>
              </a:ext>
            </a:extLst>
          </p:cNvPr>
          <p:cNvSpPr/>
          <p:nvPr/>
        </p:nvSpPr>
        <p:spPr>
          <a:xfrm rot="4357622">
            <a:off x="1401415" y="852833"/>
            <a:ext cx="246011" cy="860648"/>
          </a:xfrm>
          <a:prstGeom prst="downArrow">
            <a:avLst/>
          </a:prstGeom>
          <a:solidFill>
            <a:srgbClr val="FFFF00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492F156-C228-4C5D-A799-22D34BC2F255}"/>
              </a:ext>
            </a:extLst>
          </p:cNvPr>
          <p:cNvSpPr/>
          <p:nvPr/>
        </p:nvSpPr>
        <p:spPr>
          <a:xfrm>
            <a:off x="5672919" y="591402"/>
            <a:ext cx="327547" cy="322997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3F3512A-D240-4973-A9ED-8E47459F47B3}"/>
              </a:ext>
            </a:extLst>
          </p:cNvPr>
          <p:cNvGrpSpPr/>
          <p:nvPr/>
        </p:nvGrpSpPr>
        <p:grpSpPr>
          <a:xfrm>
            <a:off x="138614" y="3181601"/>
            <a:ext cx="11723704" cy="2255183"/>
            <a:chOff x="138614" y="3115589"/>
            <a:chExt cx="11723704" cy="225518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1E4F6DF1-B778-4CDE-88E2-7B07AF7AE38F}"/>
                </a:ext>
              </a:extLst>
            </p:cNvPr>
            <p:cNvSpPr txBox="1"/>
            <p:nvPr/>
          </p:nvSpPr>
          <p:spPr>
            <a:xfrm>
              <a:off x="138614" y="3115589"/>
              <a:ext cx="11723704" cy="1938992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Abadi" panose="020B0604020104020204" pitchFamily="34" charset="0"/>
                </a:rPr>
                <a:t>Presenting is Controlled with the Share Action on the Control Bar:</a:t>
              </a:r>
              <a:r>
                <a:rPr lang="en-US" i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Abadi" panose="020B0604020104020204" pitchFamily="34" charset="0"/>
                </a:rPr>
                <a:t> </a:t>
              </a:r>
              <a:r>
                <a:rPr lang="en-US" i="1" dirty="0">
                  <a:solidFill>
                    <a:schemeClr val="accent1"/>
                  </a:solidFill>
                  <a:latin typeface="Abadi" panose="020B0604020104020204" pitchFamily="34" charset="0"/>
                </a:rPr>
                <a:t>  </a:t>
              </a:r>
            </a:p>
            <a:p>
              <a:pPr algn="ctr"/>
              <a:endParaRPr lang="en-US" i="1" dirty="0">
                <a:solidFill>
                  <a:schemeClr val="accent1"/>
                </a:solidFill>
                <a:latin typeface="Abadi" panose="020B0604020104020204" pitchFamily="34" charset="0"/>
              </a:endParaRPr>
            </a:p>
            <a:p>
              <a:pPr marL="285750" indent="-285750">
                <a:buClr>
                  <a:schemeClr val="tx1"/>
                </a:buClr>
                <a:buFont typeface="Arial" panose="020B0604020202020204" pitchFamily="34" charset="0"/>
                <a:buChar char="•"/>
              </a:pPr>
              <a:r>
                <a:rPr lang="en-US" sz="1600" dirty="0">
                  <a:latin typeface="Abadi" panose="020B0604020104020204" pitchFamily="34" charset="0"/>
                </a:rPr>
                <a:t>Can share a PowerPoint Presentation Window to share just that active window BUT presenting a PPT is cleaner choosing from under the PowerPoint listing which allows easier slide control and pass of control between Presenters</a:t>
              </a:r>
            </a:p>
            <a:p>
              <a:pPr marL="285750" indent="-285750">
                <a:buClr>
                  <a:schemeClr val="tx1"/>
                </a:buClr>
                <a:buFont typeface="Arial" panose="020B0604020202020204" pitchFamily="34" charset="0"/>
                <a:buChar char="•"/>
              </a:pPr>
              <a:r>
                <a:rPr lang="en-US" sz="1600" dirty="0">
                  <a:latin typeface="Abadi" panose="020B0604020104020204" pitchFamily="34" charset="0"/>
                </a:rPr>
                <a:t>Others setup as presenters can Request Control when someone is sharing 			</a:t>
              </a:r>
              <a:endParaRPr lang="en-US" sz="1600" dirty="0">
                <a:solidFill>
                  <a:schemeClr val="accent1"/>
                </a:solidFill>
                <a:latin typeface="Abadi" panose="020B0604020104020204" pitchFamily="34" charset="0"/>
                <a:sym typeface="Wingdings" panose="05000000000000000000" pitchFamily="2" charset="2"/>
              </a:endParaRPr>
            </a:p>
            <a:p>
              <a:pPr marL="285750" indent="-285750">
                <a:buClr>
                  <a:schemeClr val="tx1"/>
                </a:buClr>
                <a:buFont typeface="Arial" panose="020B0604020202020204" pitchFamily="34" charset="0"/>
                <a:buChar char="•"/>
              </a:pPr>
              <a:r>
                <a:rPr lang="en-US" sz="1600" dirty="0">
                  <a:latin typeface="Abadi" panose="020B0604020104020204" pitchFamily="34" charset="0"/>
                  <a:sym typeface="Wingdings" panose="05000000000000000000" pitchFamily="2" charset="2"/>
                </a:rPr>
                <a:t>Turn OFF ability for attendees to preview slides by clicking the eye</a:t>
              </a:r>
            </a:p>
            <a:p>
              <a:pPr marL="285750" indent="-285750">
                <a:buClr>
                  <a:schemeClr val="tx1"/>
                </a:buClr>
                <a:buFont typeface="Arial" panose="020B0604020202020204" pitchFamily="34" charset="0"/>
                <a:buChar char="•"/>
              </a:pPr>
              <a:r>
                <a:rPr lang="en-US" sz="1600" dirty="0">
                  <a:latin typeface="Abadi" panose="020B0604020104020204" pitchFamily="34" charset="0"/>
                  <a:sym typeface="Wingdings" panose="05000000000000000000" pitchFamily="2" charset="2"/>
                </a:rPr>
                <a:t>Click the eye icon toggle to show a slash through it to control attendee previews</a:t>
              </a:r>
              <a:endParaRPr lang="en-US" sz="2000" dirty="0">
                <a:solidFill>
                  <a:schemeClr val="accent1"/>
                </a:solidFill>
                <a:latin typeface="Abadi" panose="020B0604020104020204" pitchFamily="34" charset="0"/>
              </a:endParaRP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7002853-D7B6-4779-8E20-0A19B36EE46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345612" y="3172177"/>
              <a:ext cx="333204" cy="369087"/>
            </a:xfrm>
            <a:prstGeom prst="rect">
              <a:avLst/>
            </a:prstGeom>
          </p:spPr>
        </p:pic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F366E2F0-269B-46F0-A53F-4E58B7A81685}"/>
                </a:ext>
              </a:extLst>
            </p:cNvPr>
            <p:cNvGrpSpPr/>
            <p:nvPr/>
          </p:nvGrpSpPr>
          <p:grpSpPr>
            <a:xfrm>
              <a:off x="598600" y="4970662"/>
              <a:ext cx="2146032" cy="400110"/>
              <a:chOff x="348743" y="5532425"/>
              <a:chExt cx="2035113" cy="364604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D1F92674-7A60-4A06-9E6D-E6AEAD6504C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t="23137" r="61757" b="44608"/>
              <a:stretch/>
            </p:blipFill>
            <p:spPr>
              <a:xfrm>
                <a:off x="348743" y="5532425"/>
                <a:ext cx="2035113" cy="364604"/>
              </a:xfrm>
              <a:prstGeom prst="rect">
                <a:avLst/>
              </a:prstGeom>
            </p:spPr>
          </p:pic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51894202-817A-4B2F-BD51-A609BFE8EA07}"/>
                  </a:ext>
                </a:extLst>
              </p:cNvPr>
              <p:cNvSpPr/>
              <p:nvPr/>
            </p:nvSpPr>
            <p:spPr>
              <a:xfrm>
                <a:off x="1527239" y="5608894"/>
                <a:ext cx="247538" cy="274939"/>
              </a:xfrm>
              <a:prstGeom prst="ellipse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B01BAD8E-5242-477B-A78E-58B46952AC05}"/>
                </a:ext>
              </a:extLst>
            </p:cNvPr>
            <p:cNvGrpSpPr/>
            <p:nvPr/>
          </p:nvGrpSpPr>
          <p:grpSpPr>
            <a:xfrm>
              <a:off x="8029364" y="4286915"/>
              <a:ext cx="2965699" cy="437886"/>
              <a:chOff x="7433287" y="4442628"/>
              <a:chExt cx="3553863" cy="473732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AB42AD0A-A32A-4412-8FA4-93596D3738D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26593"/>
              <a:stretch/>
            </p:blipFill>
            <p:spPr>
              <a:xfrm>
                <a:off x="7433287" y="4442628"/>
                <a:ext cx="3553863" cy="473732"/>
              </a:xfrm>
              <a:prstGeom prst="rect">
                <a:avLst/>
              </a:prstGeom>
            </p:spPr>
          </p:pic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4D906B2B-E5CA-48A8-BA9B-0246F8348FC1}"/>
                  </a:ext>
                </a:extLst>
              </p:cNvPr>
              <p:cNvSpPr/>
              <p:nvPr/>
            </p:nvSpPr>
            <p:spPr>
              <a:xfrm>
                <a:off x="9210218" y="4547679"/>
                <a:ext cx="1244325" cy="263629"/>
              </a:xfrm>
              <a:prstGeom prst="ellipse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126796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41B68C77-138E-4BF7-A276-BD0C78A421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7C268552-D473-46ED-B1B8-422042C4DE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33" name="Oval 32">
            <a:extLst>
              <a:ext uri="{FF2B5EF4-FFF2-40B4-BE49-F238E27FC236}">
                <a16:creationId xmlns:a16="http://schemas.microsoft.com/office/drawing/2014/main" id="{4AC0CD9D-7610-4620-93B4-798CCD9AB5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B9238B3E-24AA-439A-B527-6C5DF6D721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69F01145-BEA3-4CBF-AA21-10077B948C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DE4D62F9-188E-4530-84C2-24BDEE4BEB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72330AA-E11E-458E-8798-12C7F77383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reeform 7">
            <a:extLst>
              <a:ext uri="{FF2B5EF4-FFF2-40B4-BE49-F238E27FC236}">
                <a16:creationId xmlns:a16="http://schemas.microsoft.com/office/drawing/2014/main" id="{A6BDC1B0-0C91-4230-BFEB-9C8ED19B9A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82449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>
              <a:solidFill>
                <a:schemeClr val="bg1">
                  <a:alpha val="20000"/>
                </a:schemeClr>
              </a:solidFill>
            </a:endParaRPr>
          </a:p>
        </p:txBody>
      </p:sp>
      <p:sp useBgFill="1">
        <p:nvSpPr>
          <p:cNvPr id="45" name="Freeform: Shape 44">
            <a:extLst>
              <a:ext uri="{FF2B5EF4-FFF2-40B4-BE49-F238E27FC236}">
                <a16:creationId xmlns:a16="http://schemas.microsoft.com/office/drawing/2014/main" id="{68E0A26E-4EA8-4E6C-97A2-7B6C1C13F8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5814824" y="480824"/>
            <a:ext cx="6858001" cy="5896352"/>
          </a:xfrm>
          <a:custGeom>
            <a:avLst/>
            <a:gdLst>
              <a:gd name="connsiteX0" fmla="*/ 6858001 w 6858001"/>
              <a:gd name="connsiteY0" fmla="*/ 1177 h 5896352"/>
              <a:gd name="connsiteX1" fmla="*/ 6858001 w 6858001"/>
              <a:gd name="connsiteY1" fmla="*/ 1344715 h 5896352"/>
              <a:gd name="connsiteX2" fmla="*/ 6858000 w 6858001"/>
              <a:gd name="connsiteY2" fmla="*/ 1344715 h 5896352"/>
              <a:gd name="connsiteX3" fmla="*/ 6858000 w 6858001"/>
              <a:gd name="connsiteY3" fmla="*/ 5896352 h 5896352"/>
              <a:gd name="connsiteX4" fmla="*/ 0 w 6858001"/>
              <a:gd name="connsiteY4" fmla="*/ 5896351 h 5896352"/>
              <a:gd name="connsiteX5" fmla="*/ 0 w 6858001"/>
              <a:gd name="connsiteY5" fmla="*/ 904459 h 5896352"/>
              <a:gd name="connsiteX6" fmla="*/ 1 w 6858001"/>
              <a:gd name="connsiteY6" fmla="*/ 904459 h 5896352"/>
              <a:gd name="connsiteX7" fmla="*/ 1 w 6858001"/>
              <a:gd name="connsiteY7" fmla="*/ 0 h 5896352"/>
              <a:gd name="connsiteX8" fmla="*/ 40463 w 6858001"/>
              <a:gd name="connsiteY8" fmla="*/ 5883 h 5896352"/>
              <a:gd name="connsiteX9" fmla="*/ 159107 w 6858001"/>
              <a:gd name="connsiteY9" fmla="*/ 23196 h 5896352"/>
              <a:gd name="connsiteX10" fmla="*/ 245518 w 6858001"/>
              <a:gd name="connsiteY10" fmla="*/ 35299 h 5896352"/>
              <a:gd name="connsiteX11" fmla="*/ 348388 w 6858001"/>
              <a:gd name="connsiteY11" fmla="*/ 48073 h 5896352"/>
              <a:gd name="connsiteX12" fmla="*/ 470460 w 6858001"/>
              <a:gd name="connsiteY12" fmla="*/ 63369 h 5896352"/>
              <a:gd name="connsiteX13" fmla="*/ 605563 w 6858001"/>
              <a:gd name="connsiteY13" fmla="*/ 79506 h 5896352"/>
              <a:gd name="connsiteX14" fmla="*/ 757810 w 6858001"/>
              <a:gd name="connsiteY14" fmla="*/ 96483 h 5896352"/>
              <a:gd name="connsiteX15" fmla="*/ 923774 w 6858001"/>
              <a:gd name="connsiteY15" fmla="*/ 114469 h 5896352"/>
              <a:gd name="connsiteX16" fmla="*/ 1104139 w 6858001"/>
              <a:gd name="connsiteY16" fmla="*/ 132454 h 5896352"/>
              <a:gd name="connsiteX17" fmla="*/ 1296163 w 6858001"/>
              <a:gd name="connsiteY17" fmla="*/ 150776 h 5896352"/>
              <a:gd name="connsiteX18" fmla="*/ 1503275 w 6858001"/>
              <a:gd name="connsiteY18" fmla="*/ 167753 h 5896352"/>
              <a:gd name="connsiteX19" fmla="*/ 1719988 w 6858001"/>
              <a:gd name="connsiteY19" fmla="*/ 184058 h 5896352"/>
              <a:gd name="connsiteX20" fmla="*/ 1949045 w 6858001"/>
              <a:gd name="connsiteY20" fmla="*/ 198849 h 5896352"/>
              <a:gd name="connsiteX21" fmla="*/ 2187703 w 6858001"/>
              <a:gd name="connsiteY21" fmla="*/ 212969 h 5896352"/>
              <a:gd name="connsiteX22" fmla="*/ 2436649 w 6858001"/>
              <a:gd name="connsiteY22" fmla="*/ 226248 h 5896352"/>
              <a:gd name="connsiteX23" fmla="*/ 2564208 w 6858001"/>
              <a:gd name="connsiteY23" fmla="*/ 230955 h 5896352"/>
              <a:gd name="connsiteX24" fmla="*/ 2694509 w 6858001"/>
              <a:gd name="connsiteY24" fmla="*/ 236165 h 5896352"/>
              <a:gd name="connsiteX25" fmla="*/ 2826868 w 6858001"/>
              <a:gd name="connsiteY25" fmla="*/ 241040 h 5896352"/>
              <a:gd name="connsiteX26" fmla="*/ 2959914 w 6858001"/>
              <a:gd name="connsiteY26" fmla="*/ 244234 h 5896352"/>
              <a:gd name="connsiteX27" fmla="*/ 3095702 w 6858001"/>
              <a:gd name="connsiteY27" fmla="*/ 247091 h 5896352"/>
              <a:gd name="connsiteX28" fmla="*/ 3232862 w 6858001"/>
              <a:gd name="connsiteY28" fmla="*/ 250117 h 5896352"/>
              <a:gd name="connsiteX29" fmla="*/ 3372765 w 6858001"/>
              <a:gd name="connsiteY29" fmla="*/ 252134 h 5896352"/>
              <a:gd name="connsiteX30" fmla="*/ 3514040 w 6858001"/>
              <a:gd name="connsiteY30" fmla="*/ 252134 h 5896352"/>
              <a:gd name="connsiteX31" fmla="*/ 3656686 w 6858001"/>
              <a:gd name="connsiteY31" fmla="*/ 253142 h 5896352"/>
              <a:gd name="connsiteX32" fmla="*/ 3800704 w 6858001"/>
              <a:gd name="connsiteY32" fmla="*/ 252134 h 5896352"/>
              <a:gd name="connsiteX33" fmla="*/ 3946780 w 6858001"/>
              <a:gd name="connsiteY33" fmla="*/ 250117 h 5896352"/>
              <a:gd name="connsiteX34" fmla="*/ 4092855 w 6858001"/>
              <a:gd name="connsiteY34" fmla="*/ 248268 h 5896352"/>
              <a:gd name="connsiteX35" fmla="*/ 4240988 w 6858001"/>
              <a:gd name="connsiteY35" fmla="*/ 244234 h 5896352"/>
              <a:gd name="connsiteX36" fmla="*/ 4390492 w 6858001"/>
              <a:gd name="connsiteY36" fmla="*/ 240032 h 5896352"/>
              <a:gd name="connsiteX37" fmla="*/ 4539997 w 6858001"/>
              <a:gd name="connsiteY37" fmla="*/ 235157 h 5896352"/>
              <a:gd name="connsiteX38" fmla="*/ 4690873 w 6858001"/>
              <a:gd name="connsiteY38" fmla="*/ 228266 h 5896352"/>
              <a:gd name="connsiteX39" fmla="*/ 4843120 w 6858001"/>
              <a:gd name="connsiteY39" fmla="*/ 220029 h 5896352"/>
              <a:gd name="connsiteX40" fmla="*/ 4996054 w 6858001"/>
              <a:gd name="connsiteY40" fmla="*/ 212129 h 5896352"/>
              <a:gd name="connsiteX41" fmla="*/ 5148987 w 6858001"/>
              <a:gd name="connsiteY41" fmla="*/ 202044 h 5896352"/>
              <a:gd name="connsiteX42" fmla="*/ 5303978 w 6858001"/>
              <a:gd name="connsiteY42" fmla="*/ 189941 h 5896352"/>
              <a:gd name="connsiteX43" fmla="*/ 5456911 w 6858001"/>
              <a:gd name="connsiteY43" fmla="*/ 177839 h 5896352"/>
              <a:gd name="connsiteX44" fmla="*/ 5612588 w 6858001"/>
              <a:gd name="connsiteY44" fmla="*/ 163887 h 5896352"/>
              <a:gd name="connsiteX45" fmla="*/ 5768950 w 6858001"/>
              <a:gd name="connsiteY45" fmla="*/ 148591 h 5896352"/>
              <a:gd name="connsiteX46" fmla="*/ 5923255 w 6858001"/>
              <a:gd name="connsiteY46" fmla="*/ 132455 h 5896352"/>
              <a:gd name="connsiteX47" fmla="*/ 6079618 w 6858001"/>
              <a:gd name="connsiteY47" fmla="*/ 113629 h 5896352"/>
              <a:gd name="connsiteX48" fmla="*/ 6235294 w 6858001"/>
              <a:gd name="connsiteY48" fmla="*/ 93458 h 5896352"/>
              <a:gd name="connsiteX49" fmla="*/ 6391657 w 6858001"/>
              <a:gd name="connsiteY49" fmla="*/ 73455 h 5896352"/>
              <a:gd name="connsiteX50" fmla="*/ 6547333 w 6858001"/>
              <a:gd name="connsiteY50" fmla="*/ 50091 h 5896352"/>
              <a:gd name="connsiteX51" fmla="*/ 6702324 w 6858001"/>
              <a:gd name="connsiteY51" fmla="*/ 26222 h 5896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858001" h="5896352">
                <a:moveTo>
                  <a:pt x="6858001" y="1177"/>
                </a:moveTo>
                <a:lnTo>
                  <a:pt x="6858001" y="1344715"/>
                </a:lnTo>
                <a:lnTo>
                  <a:pt x="6858000" y="1344715"/>
                </a:lnTo>
                <a:lnTo>
                  <a:pt x="6858000" y="5896352"/>
                </a:lnTo>
                <a:lnTo>
                  <a:pt x="0" y="5896351"/>
                </a:lnTo>
                <a:lnTo>
                  <a:pt x="0" y="904459"/>
                </a:lnTo>
                <a:lnTo>
                  <a:pt x="1" y="904459"/>
                </a:lnTo>
                <a:lnTo>
                  <a:pt x="1" y="0"/>
                </a:lnTo>
                <a:lnTo>
                  <a:pt x="40463" y="5883"/>
                </a:lnTo>
                <a:lnTo>
                  <a:pt x="159107" y="23196"/>
                </a:lnTo>
                <a:lnTo>
                  <a:pt x="245518" y="35299"/>
                </a:lnTo>
                <a:lnTo>
                  <a:pt x="348388" y="48073"/>
                </a:lnTo>
                <a:lnTo>
                  <a:pt x="470460" y="63369"/>
                </a:lnTo>
                <a:lnTo>
                  <a:pt x="605563" y="79506"/>
                </a:lnTo>
                <a:lnTo>
                  <a:pt x="757810" y="96483"/>
                </a:lnTo>
                <a:lnTo>
                  <a:pt x="923774" y="114469"/>
                </a:lnTo>
                <a:lnTo>
                  <a:pt x="1104139" y="132454"/>
                </a:lnTo>
                <a:lnTo>
                  <a:pt x="1296163" y="150776"/>
                </a:lnTo>
                <a:lnTo>
                  <a:pt x="1503275" y="167753"/>
                </a:lnTo>
                <a:lnTo>
                  <a:pt x="1719988" y="184058"/>
                </a:lnTo>
                <a:lnTo>
                  <a:pt x="1949045" y="198849"/>
                </a:lnTo>
                <a:lnTo>
                  <a:pt x="2187703" y="212969"/>
                </a:lnTo>
                <a:lnTo>
                  <a:pt x="2436649" y="226248"/>
                </a:lnTo>
                <a:lnTo>
                  <a:pt x="2564208" y="230955"/>
                </a:lnTo>
                <a:lnTo>
                  <a:pt x="2694509" y="236165"/>
                </a:lnTo>
                <a:lnTo>
                  <a:pt x="2826868" y="241040"/>
                </a:lnTo>
                <a:lnTo>
                  <a:pt x="2959914" y="244234"/>
                </a:lnTo>
                <a:lnTo>
                  <a:pt x="3095702" y="247091"/>
                </a:lnTo>
                <a:lnTo>
                  <a:pt x="3232862" y="250117"/>
                </a:lnTo>
                <a:lnTo>
                  <a:pt x="3372765" y="252134"/>
                </a:lnTo>
                <a:lnTo>
                  <a:pt x="3514040" y="252134"/>
                </a:lnTo>
                <a:lnTo>
                  <a:pt x="3656686" y="253142"/>
                </a:lnTo>
                <a:lnTo>
                  <a:pt x="3800704" y="252134"/>
                </a:lnTo>
                <a:lnTo>
                  <a:pt x="3946780" y="250117"/>
                </a:lnTo>
                <a:lnTo>
                  <a:pt x="4092855" y="248268"/>
                </a:lnTo>
                <a:lnTo>
                  <a:pt x="4240988" y="244234"/>
                </a:lnTo>
                <a:lnTo>
                  <a:pt x="4390492" y="240032"/>
                </a:lnTo>
                <a:lnTo>
                  <a:pt x="4539997" y="235157"/>
                </a:lnTo>
                <a:lnTo>
                  <a:pt x="4690873" y="228266"/>
                </a:lnTo>
                <a:lnTo>
                  <a:pt x="4843120" y="220029"/>
                </a:lnTo>
                <a:lnTo>
                  <a:pt x="4996054" y="212129"/>
                </a:lnTo>
                <a:lnTo>
                  <a:pt x="5148987" y="202044"/>
                </a:lnTo>
                <a:lnTo>
                  <a:pt x="5303978" y="189941"/>
                </a:lnTo>
                <a:lnTo>
                  <a:pt x="5456911" y="177839"/>
                </a:lnTo>
                <a:lnTo>
                  <a:pt x="5612588" y="163887"/>
                </a:lnTo>
                <a:lnTo>
                  <a:pt x="5768950" y="148591"/>
                </a:lnTo>
                <a:lnTo>
                  <a:pt x="5923255" y="132455"/>
                </a:lnTo>
                <a:lnTo>
                  <a:pt x="6079618" y="113629"/>
                </a:lnTo>
                <a:lnTo>
                  <a:pt x="6235294" y="93458"/>
                </a:lnTo>
                <a:lnTo>
                  <a:pt x="6391657" y="73455"/>
                </a:lnTo>
                <a:lnTo>
                  <a:pt x="6547333" y="50091"/>
                </a:lnTo>
                <a:lnTo>
                  <a:pt x="6702324" y="26222"/>
                </a:lnTo>
                <a:close/>
              </a:path>
            </a:pathLst>
          </a:custGeom>
          <a:ln>
            <a:noFill/>
          </a:ln>
        </p:spPr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C1841CC0-B7A9-4828-B82F-9C6B433BDC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08E05919-D800-40FD-A3BD-4B9CC4078E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1428412" cy="6858000"/>
            <a:chOff x="0" y="0"/>
            <a:chExt cx="11428412" cy="6858000"/>
          </a:xfrm>
        </p:grpSpPr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DE70C79C-8688-4786-8FCD-43A4B5D5B7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13"/>
            <a:stretch/>
          </p:blipFill>
          <p:spPr>
            <a:xfrm>
              <a:off x="0" y="2669685"/>
              <a:ext cx="4037012" cy="4188315"/>
            </a:xfrm>
            <a:prstGeom prst="rect">
              <a:avLst/>
            </a:prstGeom>
          </p:spPr>
        </p:pic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9A6338A0-2BDA-4E79-A762-AAD8608C0C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640"/>
            <a:stretch/>
          </p:blipFill>
          <p:spPr>
            <a:xfrm>
              <a:off x="0" y="2892347"/>
              <a:ext cx="1522412" cy="2365453"/>
            </a:xfrm>
            <a:prstGeom prst="rect">
              <a:avLst/>
            </a:prstGeom>
          </p:spPr>
        </p:pic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B685624D-3645-4129-9FF6-0C59DBF23B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alpha val="7000"/>
                    <a:lumMod val="60000"/>
                    <a:lumOff val="40000"/>
                  </a:schemeClr>
                </a:gs>
                <a:gs pos="69000">
                  <a:schemeClr val="tx2">
                    <a:alpha val="0"/>
                    <a:lumMod val="60000"/>
                    <a:lumOff val="40000"/>
                  </a:schemeClr>
                </a:gs>
                <a:gs pos="36000">
                  <a:schemeClr val="tx2">
                    <a:lumMod val="60000"/>
                    <a:lumOff val="4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03F24C1B-E4C1-43E7-84B3-DD476F3836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813"/>
            <a:stretch/>
          </p:blipFill>
          <p:spPr>
            <a:xfrm>
              <a:off x="7999412" y="0"/>
              <a:ext cx="1603387" cy="1141407"/>
            </a:xfrm>
            <a:prstGeom prst="rect">
              <a:avLst/>
            </a:prstGeom>
          </p:spPr>
        </p:pic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8725CE5D-088A-4522-9817-4B485D6E7F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3320"/>
            <a:stretch/>
          </p:blipFill>
          <p:spPr>
            <a:xfrm>
              <a:off x="8605878" y="6096000"/>
              <a:ext cx="993734" cy="762000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FD2FDEB-36DC-4266-A3FE-72EFF968CB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5" y="1447800"/>
            <a:ext cx="4752399" cy="332958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7200" b="0" i="0" kern="120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Calling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E6E8D7-BABF-4D5E-A657-5086FEFD91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54956" y="4777380"/>
            <a:ext cx="4752398" cy="86142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solidFill>
                  <a:schemeClr val="tx2">
                    <a:lumMod val="40000"/>
                    <a:lumOff val="60000"/>
                  </a:schemeClr>
                </a:solidFill>
              </a:rPr>
              <a:t>Call coworkers directly from Teams using the Directory</a:t>
            </a:r>
          </a:p>
        </p:txBody>
      </p:sp>
      <p:pic>
        <p:nvPicPr>
          <p:cNvPr id="5" name="Graphic 4" descr="Speaker phone">
            <a:extLst>
              <a:ext uri="{FF2B5EF4-FFF2-40B4-BE49-F238E27FC236}">
                <a16:creationId xmlns:a16="http://schemas.microsoft.com/office/drawing/2014/main" id="{B6A48C2B-B015-4B64-8C5C-97A8034F4C3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203354" y="2074882"/>
            <a:ext cx="2936836" cy="2936836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6031680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0C7AF506-DC78-4875-B3D4-096D53F2FFD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4709"/>
          <a:stretch/>
        </p:blipFill>
        <p:spPr>
          <a:xfrm>
            <a:off x="548873" y="4669843"/>
            <a:ext cx="6147916" cy="81098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CD43AF5-8EE5-4350-A8EF-E806C26BD575}"/>
              </a:ext>
            </a:extLst>
          </p:cNvPr>
          <p:cNvSpPr txBox="1"/>
          <p:nvPr/>
        </p:nvSpPr>
        <p:spPr>
          <a:xfrm>
            <a:off x="6924782" y="4594489"/>
            <a:ext cx="4543684" cy="85969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Abadi" panose="020B0604020104020204" pitchFamily="34" charset="0"/>
              </a:rPr>
              <a:t>Can also turn on video, calling, or sharing directly from a chat </a:t>
            </a:r>
          </a:p>
          <a:p>
            <a:r>
              <a:rPr lang="en-US" sz="1400" dirty="0">
                <a:latin typeface="Abadi" panose="020B0604020104020204" pitchFamily="34" charset="0"/>
              </a:rPr>
              <a:t>(no need for a new meeting if you’re all on the chat)</a:t>
            </a:r>
            <a:endParaRPr lang="en-US" dirty="0">
              <a:latin typeface="Abadi" panose="020B0604020104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5CDE2C7-2F5A-4C82-9A96-54733D67A7D5}"/>
              </a:ext>
            </a:extLst>
          </p:cNvPr>
          <p:cNvSpPr/>
          <p:nvPr/>
        </p:nvSpPr>
        <p:spPr>
          <a:xfrm>
            <a:off x="538599" y="5788187"/>
            <a:ext cx="1081989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Microsoft Teams – Calling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D6FAF13-3E7B-4C31-85AD-9EF8B7B3BA7A}"/>
              </a:ext>
            </a:extLst>
          </p:cNvPr>
          <p:cNvSpPr/>
          <p:nvPr/>
        </p:nvSpPr>
        <p:spPr>
          <a:xfrm>
            <a:off x="5141001" y="5150808"/>
            <a:ext cx="892227" cy="26548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FBA2A4B-7C03-433D-BC93-9248DFA64AE4}"/>
              </a:ext>
            </a:extLst>
          </p:cNvPr>
          <p:cNvGrpSpPr/>
          <p:nvPr/>
        </p:nvGrpSpPr>
        <p:grpSpPr>
          <a:xfrm>
            <a:off x="297950" y="201179"/>
            <a:ext cx="11259039" cy="4200751"/>
            <a:chOff x="287676" y="273097"/>
            <a:chExt cx="11259039" cy="4200751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ACA4ADC5-6F57-44FF-9EC9-C37431E2108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5252" t="5955"/>
            <a:stretch/>
          </p:blipFill>
          <p:spPr>
            <a:xfrm>
              <a:off x="287676" y="273097"/>
              <a:ext cx="7934157" cy="4200751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9899D722-D0AC-45B3-99AA-D20B978742B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612557" y="592092"/>
              <a:ext cx="7934158" cy="3709399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859D0CC-ECC6-4EB2-8662-99FABC5CCE69}"/>
                </a:ext>
              </a:extLst>
            </p:cNvPr>
            <p:cNvSpPr/>
            <p:nvPr/>
          </p:nvSpPr>
          <p:spPr>
            <a:xfrm>
              <a:off x="7798085" y="2178121"/>
              <a:ext cx="965771" cy="22603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i="1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948AA53-2038-4E1E-AA12-48F3A89CE7B2}"/>
                </a:ext>
              </a:extLst>
            </p:cNvPr>
            <p:cNvSpPr/>
            <p:nvPr/>
          </p:nvSpPr>
          <p:spPr>
            <a:xfrm>
              <a:off x="7798084" y="3073869"/>
              <a:ext cx="965771" cy="22603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i="1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ED67FD2-5E29-4E35-A13F-A97641A3147D}"/>
                </a:ext>
              </a:extLst>
            </p:cNvPr>
            <p:cNvSpPr/>
            <p:nvPr/>
          </p:nvSpPr>
          <p:spPr>
            <a:xfrm>
              <a:off x="7798083" y="3492460"/>
              <a:ext cx="965771" cy="22603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i="1" dirty="0"/>
            </a:p>
          </p:txBody>
        </p:sp>
      </p:grpSp>
      <p:sp>
        <p:nvSpPr>
          <p:cNvPr id="9" name="Arrow: Down 8">
            <a:extLst>
              <a:ext uri="{FF2B5EF4-FFF2-40B4-BE49-F238E27FC236}">
                <a16:creationId xmlns:a16="http://schemas.microsoft.com/office/drawing/2014/main" id="{3291F871-60DB-4D3F-A4CB-3045478081D5}"/>
              </a:ext>
            </a:extLst>
          </p:cNvPr>
          <p:cNvSpPr/>
          <p:nvPr/>
        </p:nvSpPr>
        <p:spPr>
          <a:xfrm rot="4377676" flipH="1">
            <a:off x="6430525" y="4579122"/>
            <a:ext cx="136783" cy="932749"/>
          </a:xfrm>
          <a:prstGeom prst="downArrow">
            <a:avLst>
              <a:gd name="adj1" fmla="val 61004"/>
              <a:gd name="adj2" fmla="val 50000"/>
            </a:avLst>
          </a:prstGeom>
          <a:solidFill>
            <a:srgbClr val="FFFF00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8891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25">
            <a:extLst>
              <a:ext uri="{FF2B5EF4-FFF2-40B4-BE49-F238E27FC236}">
                <a16:creationId xmlns:a16="http://schemas.microsoft.com/office/drawing/2014/main" id="{DF19BAF3-7E20-4B9D-B544-BABAEEA1FA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49" name="Picture 27">
            <a:extLst>
              <a:ext uri="{FF2B5EF4-FFF2-40B4-BE49-F238E27FC236}">
                <a16:creationId xmlns:a16="http://schemas.microsoft.com/office/drawing/2014/main" id="{950648F4-ABCD-4DF0-8641-76CFB23547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50" name="Oval 29">
            <a:extLst>
              <a:ext uri="{FF2B5EF4-FFF2-40B4-BE49-F238E27FC236}">
                <a16:creationId xmlns:a16="http://schemas.microsoft.com/office/drawing/2014/main" id="{989BE678-777B-482A-A616-FEDC47B162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51" name="Picture 31">
            <a:extLst>
              <a:ext uri="{FF2B5EF4-FFF2-40B4-BE49-F238E27FC236}">
                <a16:creationId xmlns:a16="http://schemas.microsoft.com/office/drawing/2014/main" id="{CF1EB4BD-9C7E-4AA3-9681-C7EB0DA625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52" name="Picture 33">
            <a:extLst>
              <a:ext uri="{FF2B5EF4-FFF2-40B4-BE49-F238E27FC236}">
                <a16:creationId xmlns:a16="http://schemas.microsoft.com/office/drawing/2014/main" id="{94AAE3AA-3759-4D28-B0EF-575F25A514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53" name="Rectangle 35">
            <a:extLst>
              <a:ext uri="{FF2B5EF4-FFF2-40B4-BE49-F238E27FC236}">
                <a16:creationId xmlns:a16="http://schemas.microsoft.com/office/drawing/2014/main" id="{D28BE0C3-2102-4820-B88B-A448B1840D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 useBgFill="1">
        <p:nvSpPr>
          <p:cNvPr id="54" name="Rectangle 37">
            <a:extLst>
              <a:ext uri="{FF2B5EF4-FFF2-40B4-BE49-F238E27FC236}">
                <a16:creationId xmlns:a16="http://schemas.microsoft.com/office/drawing/2014/main" id="{A4322390-8B58-46BE-88EB-D9FD30C08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5E93B96-9C25-4763-B0D8-F794626B08F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alphaModFix amt="40000"/>
          </a:blip>
          <a:srcRect t="23391" r="909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FD2FDEB-36DC-4266-A3FE-72EFF968CB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5" y="1447800"/>
            <a:ext cx="8825658" cy="332958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7200">
                <a:solidFill>
                  <a:schemeClr val="tx1"/>
                </a:solidFill>
              </a:rPr>
              <a:t>Collaboration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E6E8D7-BABF-4D5E-A657-5086FEFD91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54954" y="4777380"/>
            <a:ext cx="10608955" cy="86142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Microsoft Tools are integrated, and Teams pulls it all together for ease</a:t>
            </a:r>
          </a:p>
        </p:txBody>
      </p:sp>
      <p:sp>
        <p:nvSpPr>
          <p:cNvPr id="55" name="Rectangle 39">
            <a:extLst>
              <a:ext uri="{FF2B5EF4-FFF2-40B4-BE49-F238E27FC236}">
                <a16:creationId xmlns:a16="http://schemas.microsoft.com/office/drawing/2014/main" id="{C885E190-58DD-42DD-A4A8-401E15C92A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908585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8DE5327-5CE6-4ECB-948B-0DDD93E9698B}"/>
              </a:ext>
            </a:extLst>
          </p:cNvPr>
          <p:cNvSpPr/>
          <p:nvPr/>
        </p:nvSpPr>
        <p:spPr>
          <a:xfrm>
            <a:off x="482431" y="93133"/>
            <a:ext cx="3996434" cy="4986867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E0D8D15-7529-4178-808B-F575F484FD88}"/>
              </a:ext>
            </a:extLst>
          </p:cNvPr>
          <p:cNvSpPr/>
          <p:nvPr/>
        </p:nvSpPr>
        <p:spPr>
          <a:xfrm>
            <a:off x="666402" y="1845731"/>
            <a:ext cx="2653157" cy="154340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Microsoft OneDrive: A cheat sheet - TechRepublic">
            <a:extLst>
              <a:ext uri="{FF2B5EF4-FFF2-40B4-BE49-F238E27FC236}">
                <a16:creationId xmlns:a16="http://schemas.microsoft.com/office/drawing/2014/main" id="{AAB4FC8B-3382-4D01-9F0F-56958B71C6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232" y="548081"/>
            <a:ext cx="1733496" cy="129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8032E1C-1903-4788-A0E9-0888AEBF425B}"/>
              </a:ext>
            </a:extLst>
          </p:cNvPr>
          <p:cNvSpPr/>
          <p:nvPr/>
        </p:nvSpPr>
        <p:spPr>
          <a:xfrm>
            <a:off x="516299" y="5788187"/>
            <a:ext cx="1081989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Microsoft File/Collaboration Apps @CW</a:t>
            </a:r>
          </a:p>
        </p:txBody>
      </p:sp>
      <p:pic>
        <p:nvPicPr>
          <p:cNvPr id="3" name="Picture 2" descr="Microsoft SharePoint - Apps on Google Play">
            <a:extLst>
              <a:ext uri="{FF2B5EF4-FFF2-40B4-BE49-F238E27FC236}">
                <a16:creationId xmlns:a16="http://schemas.microsoft.com/office/drawing/2014/main" id="{150B5E3D-D8CA-451E-93B2-B0A8CB7860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402" y="3389137"/>
            <a:ext cx="2653157" cy="129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Microsoft Teams is Now Free. Here's Why That's Great News.">
            <a:extLst>
              <a:ext uri="{FF2B5EF4-FFF2-40B4-BE49-F238E27FC236}">
                <a16:creationId xmlns:a16="http://schemas.microsoft.com/office/drawing/2014/main" id="{8172DBA0-BDA8-4900-A7C4-930A0D58C3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607" y="2015941"/>
            <a:ext cx="2198749" cy="1457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6F3F1D2F-B57D-4A6D-99FF-2E2088469127}"/>
              </a:ext>
            </a:extLst>
          </p:cNvPr>
          <p:cNvGraphicFramePr/>
          <p:nvPr/>
        </p:nvGraphicFramePr>
        <p:xfrm>
          <a:off x="3319558" y="548081"/>
          <a:ext cx="7802337" cy="44636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7349431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013788-9051-4EF6-A2C6-B5553BC7D1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182371"/>
            <a:ext cx="5201291" cy="1158140"/>
          </a:xfrm>
        </p:spPr>
        <p:txBody>
          <a:bodyPr/>
          <a:lstStyle/>
          <a:p>
            <a:r>
              <a:rPr lang="en-US" dirty="0">
                <a:solidFill>
                  <a:srgbClr val="00B0F0"/>
                </a:solidFill>
              </a:rPr>
              <a:t>Teams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9C4F9C-0B9B-4C39-B8B8-3FEB92640F9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85800" y="976045"/>
            <a:ext cx="5088714" cy="4398541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000" dirty="0"/>
              <a:t>Teams are groups of people with shared purpose / who collaborate</a:t>
            </a:r>
          </a:p>
          <a:p>
            <a:r>
              <a:rPr lang="en-US" sz="2000" dirty="0"/>
              <a:t>Membership in Team can be private or public (within CW)</a:t>
            </a:r>
          </a:p>
          <a:p>
            <a:r>
              <a:rPr lang="en-US" dirty="0"/>
              <a:t>If you are not a member of a team, you WILL NOT see its contents, channels, etc.</a:t>
            </a:r>
            <a:endParaRPr lang="en-US" sz="2000" dirty="0"/>
          </a:p>
          <a:p>
            <a:r>
              <a:rPr lang="en-US" sz="2000" dirty="0"/>
              <a:t>You can be a member of up to 1000 different teams</a:t>
            </a:r>
          </a:p>
          <a:p>
            <a:r>
              <a:rPr lang="en-US" sz="2000" dirty="0"/>
              <a:t>Can have up to 200 channels per team</a:t>
            </a:r>
          </a:p>
          <a:p>
            <a:r>
              <a:rPr lang="en-US" dirty="0"/>
              <a:t>“General” is the default channel per team</a:t>
            </a:r>
          </a:p>
          <a:p>
            <a:r>
              <a:rPr lang="en-US" sz="2000" dirty="0"/>
              <a:t>Collaboration occurs within Channels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2F5D2B-DDAC-4EC7-878B-1F0F17FAEB2C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993971" y="976045"/>
            <a:ext cx="5086538" cy="4398541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000" dirty="0"/>
              <a:t>Channels are topics within a team</a:t>
            </a:r>
          </a:p>
          <a:p>
            <a:r>
              <a:rPr lang="en-US" sz="2000" dirty="0"/>
              <a:t>Can be private (available to subset of team members) or open to entire team</a:t>
            </a:r>
          </a:p>
          <a:p>
            <a:r>
              <a:rPr lang="en-US" sz="2000" dirty="0"/>
              <a:t>Notifications are by channel</a:t>
            </a:r>
          </a:p>
          <a:p>
            <a:r>
              <a:rPr lang="en-US" sz="2000" dirty="0"/>
              <a:t>“Posts” is the default tab for the channel</a:t>
            </a:r>
          </a:p>
          <a:p>
            <a:pPr lvl="1"/>
            <a:r>
              <a:rPr lang="en-US" dirty="0"/>
              <a:t>Works like Chat</a:t>
            </a:r>
          </a:p>
          <a:p>
            <a:r>
              <a:rPr lang="en-US" dirty="0"/>
              <a:t>“Files” tab catalogs files shared in the channel; can Sync to OneDrive</a:t>
            </a:r>
          </a:p>
          <a:p>
            <a:r>
              <a:rPr lang="en-US" sz="2000" dirty="0"/>
              <a:t>You can add tabs to channels</a:t>
            </a:r>
          </a:p>
          <a:p>
            <a:pPr lvl="1"/>
            <a:r>
              <a:rPr lang="en-US" dirty="0"/>
              <a:t>Share files</a:t>
            </a:r>
          </a:p>
          <a:p>
            <a:pPr lvl="1"/>
            <a:r>
              <a:rPr lang="en-US" dirty="0"/>
              <a:t>Integrate different apps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38E44F5-7BAF-4FDF-B5F3-C6D8208A9F36}"/>
              </a:ext>
            </a:extLst>
          </p:cNvPr>
          <p:cNvSpPr txBox="1">
            <a:spLocks/>
          </p:cNvSpPr>
          <p:nvPr/>
        </p:nvSpPr>
        <p:spPr>
          <a:xfrm>
            <a:off x="5993971" y="182371"/>
            <a:ext cx="5201291" cy="115814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cap="none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B0F0"/>
                </a:solidFill>
              </a:rPr>
              <a:t>Channels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B1813A3-65BB-4675-877D-4E796BC59384}"/>
              </a:ext>
            </a:extLst>
          </p:cNvPr>
          <p:cNvSpPr/>
          <p:nvPr/>
        </p:nvSpPr>
        <p:spPr>
          <a:xfrm>
            <a:off x="538599" y="5788187"/>
            <a:ext cx="1081989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Microsoft Teams Collaboration – Teams and Channels</a:t>
            </a:r>
          </a:p>
        </p:txBody>
      </p:sp>
    </p:spTree>
    <p:extLst>
      <p:ext uri="{BB962C8B-B14F-4D97-AF65-F5344CB8AC3E}">
        <p14:creationId xmlns:p14="http://schemas.microsoft.com/office/powerpoint/2010/main" val="17833893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5E40F2C-F1E5-4FFC-A60A-E8EA6F6F6B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031" y="231750"/>
            <a:ext cx="11288308" cy="501834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10FEBF3-52A0-4574-B421-4C11D776E021}"/>
              </a:ext>
            </a:extLst>
          </p:cNvPr>
          <p:cNvSpPr/>
          <p:nvPr/>
        </p:nvSpPr>
        <p:spPr>
          <a:xfrm>
            <a:off x="538599" y="5788187"/>
            <a:ext cx="1081989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Microsoft Teams Collaboration – Channel Posts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05E2B1C-932C-47F5-AD36-DBFABF380A90}"/>
              </a:ext>
            </a:extLst>
          </p:cNvPr>
          <p:cNvSpPr txBox="1"/>
          <p:nvPr/>
        </p:nvSpPr>
        <p:spPr>
          <a:xfrm>
            <a:off x="349321" y="4233894"/>
            <a:ext cx="3534310" cy="120032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Posts tab: use for team communication (posts and responses) OR for Announcements (can limit to no responses)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B41FDF62-0D2B-4D63-94BD-90F756060C04}"/>
              </a:ext>
            </a:extLst>
          </p:cNvPr>
          <p:cNvSpPr/>
          <p:nvPr/>
        </p:nvSpPr>
        <p:spPr>
          <a:xfrm>
            <a:off x="5558319" y="750013"/>
            <a:ext cx="472611" cy="472612"/>
          </a:xfrm>
          <a:prstGeom prst="round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E0E5F01-86BC-4835-A2D8-663E4CE4CE5C}"/>
              </a:ext>
            </a:extLst>
          </p:cNvPr>
          <p:cNvCxnSpPr/>
          <p:nvPr/>
        </p:nvCxnSpPr>
        <p:spPr>
          <a:xfrm flipV="1">
            <a:off x="3328827" y="1222625"/>
            <a:ext cx="2229492" cy="3011269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024607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DC452BD-D8BA-4003-A4E7-4662624A98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969" y="119403"/>
            <a:ext cx="10479641" cy="532428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76411AA-ACE3-44E8-9C75-D64E3FFFC955}"/>
              </a:ext>
            </a:extLst>
          </p:cNvPr>
          <p:cNvSpPr txBox="1"/>
          <p:nvPr/>
        </p:nvSpPr>
        <p:spPr>
          <a:xfrm>
            <a:off x="256852" y="3740734"/>
            <a:ext cx="4068567" cy="147732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Files tab shows files uploaded, created here, OR attached to a post in the channel. </a:t>
            </a:r>
          </a:p>
          <a:p>
            <a:endParaRPr lang="en-US" dirty="0"/>
          </a:p>
          <a:p>
            <a:r>
              <a:rPr lang="en-US" dirty="0"/>
              <a:t>Work right here OR Sync, Copy link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3D4BB86-6908-45AD-8225-0E635C215F93}"/>
              </a:ext>
            </a:extLst>
          </p:cNvPr>
          <p:cNvSpPr/>
          <p:nvPr/>
        </p:nvSpPr>
        <p:spPr>
          <a:xfrm>
            <a:off x="5095982" y="647272"/>
            <a:ext cx="482885" cy="472611"/>
          </a:xfrm>
          <a:prstGeom prst="round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3"/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7B6B73C-A7DF-4BDA-B04E-2F95CF506FA9}"/>
              </a:ext>
            </a:extLst>
          </p:cNvPr>
          <p:cNvCxnSpPr/>
          <p:nvPr/>
        </p:nvCxnSpPr>
        <p:spPr>
          <a:xfrm flipV="1">
            <a:off x="2815119" y="1027416"/>
            <a:ext cx="2280863" cy="2713318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7309421F-DB5C-48A3-910A-9D561C7250BC}"/>
              </a:ext>
            </a:extLst>
          </p:cNvPr>
          <p:cNvSpPr/>
          <p:nvPr/>
        </p:nvSpPr>
        <p:spPr>
          <a:xfrm>
            <a:off x="538599" y="5788187"/>
            <a:ext cx="1081989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Microsoft Teams Collaboration – Channel Files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B201E52F-F0D9-49B4-896D-C0881B737A6D}"/>
              </a:ext>
            </a:extLst>
          </p:cNvPr>
          <p:cNvSpPr/>
          <p:nvPr/>
        </p:nvSpPr>
        <p:spPr>
          <a:xfrm>
            <a:off x="6979580" y="2024009"/>
            <a:ext cx="2397301" cy="1140431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Add other tabs or app integrations as relevant to the team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EE061DF-8618-4981-A3D9-9A4431D29707}"/>
              </a:ext>
            </a:extLst>
          </p:cNvPr>
          <p:cNvCxnSpPr>
            <a:cxnSpLocks/>
          </p:cNvCxnSpPr>
          <p:nvPr/>
        </p:nvCxnSpPr>
        <p:spPr>
          <a:xfrm flipH="1" flipV="1">
            <a:off x="7096020" y="955497"/>
            <a:ext cx="986776" cy="11125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07886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8589CAFA-4822-43BC-89A3-3857F066AC9F}"/>
              </a:ext>
            </a:extLst>
          </p:cNvPr>
          <p:cNvGrpSpPr/>
          <p:nvPr/>
        </p:nvGrpSpPr>
        <p:grpSpPr>
          <a:xfrm>
            <a:off x="2903009" y="114300"/>
            <a:ext cx="8655050" cy="3086100"/>
            <a:chOff x="422276" y="1532942"/>
            <a:chExt cx="8655050" cy="3086100"/>
          </a:xfrm>
        </p:grpSpPr>
        <p:pic>
          <p:nvPicPr>
            <p:cNvPr id="3" name="Picture 2" descr="A screenshot of a cell phone&#10;&#10;Description automatically generated">
              <a:extLst>
                <a:ext uri="{FF2B5EF4-FFF2-40B4-BE49-F238E27FC236}">
                  <a16:creationId xmlns:a16="http://schemas.microsoft.com/office/drawing/2014/main" id="{47192FA0-A812-4B71-9A57-0395967AC07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2276" y="1532942"/>
              <a:ext cx="8655050" cy="3086100"/>
            </a:xfrm>
            <a:prstGeom prst="rect">
              <a:avLst/>
            </a:prstGeom>
          </p:spPr>
        </p:pic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D3D4BB86-6908-45AD-8225-0E635C215F93}"/>
                </a:ext>
              </a:extLst>
            </p:cNvPr>
            <p:cNvSpPr/>
            <p:nvPr/>
          </p:nvSpPr>
          <p:spPr>
            <a:xfrm>
              <a:off x="8313315" y="2493004"/>
              <a:ext cx="482885" cy="472611"/>
            </a:xfrm>
            <a:prstGeom prst="roundRect">
              <a:avLst/>
            </a:prstGeom>
            <a:noFill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3"/>
                </a:solidFill>
              </a:endParaRP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7309421F-DB5C-48A3-910A-9D561C7250BC}"/>
              </a:ext>
            </a:extLst>
          </p:cNvPr>
          <p:cNvSpPr/>
          <p:nvPr/>
        </p:nvSpPr>
        <p:spPr>
          <a:xfrm>
            <a:off x="538599" y="5788187"/>
            <a:ext cx="1081989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Microsoft Teams Collaboration – Edit Files in Teams or Native App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18DE9F8-B3F4-4451-B694-68C5EDE292E3}"/>
              </a:ext>
            </a:extLst>
          </p:cNvPr>
          <p:cNvSpPr txBox="1"/>
          <p:nvPr/>
        </p:nvSpPr>
        <p:spPr>
          <a:xfrm>
            <a:off x="588669" y="3528486"/>
            <a:ext cx="1071975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Work on files directly from the Files tab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Default will open the file in Teams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Click Open in Desktop App if you need advanced features OR want to work where you’re more comfortable</a:t>
            </a:r>
          </a:p>
          <a:p>
            <a:pPr lvl="1"/>
            <a:r>
              <a:rPr lang="en-US" i="1" dirty="0"/>
              <a:t>This option is available before you open the file OR once you already have the file open in Teams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Anywhere you edit saves the file in Teams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3B46169-AABA-40CF-B149-AC46CE2E8E4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1686" b="21794"/>
          <a:stretch/>
        </p:blipFill>
        <p:spPr>
          <a:xfrm>
            <a:off x="1470541" y="2095813"/>
            <a:ext cx="6086665" cy="1295445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B419864-7F28-4E52-BDB8-1D05E7EFA969}"/>
              </a:ext>
            </a:extLst>
          </p:cNvPr>
          <p:cNvCxnSpPr>
            <a:cxnSpLocks/>
          </p:cNvCxnSpPr>
          <p:nvPr/>
        </p:nvCxnSpPr>
        <p:spPr>
          <a:xfrm flipV="1">
            <a:off x="6358467" y="1684590"/>
            <a:ext cx="3200400" cy="822446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39300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5CDE2C7-2F5A-4C82-9A96-54733D67A7D5}"/>
              </a:ext>
            </a:extLst>
          </p:cNvPr>
          <p:cNvSpPr/>
          <p:nvPr/>
        </p:nvSpPr>
        <p:spPr>
          <a:xfrm>
            <a:off x="538599" y="5788187"/>
            <a:ext cx="1081989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Microsoft Teams – Collaboration / Work Where You’re Comfortable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37A5F5C-28E1-4D23-A272-B2AF444EBA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6067" y="246580"/>
            <a:ext cx="9139293" cy="4995846"/>
          </a:xfrm>
          <a:prstGeom prst="rect">
            <a:avLst/>
          </a:prstGeom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33F391A9-98F8-414F-937D-804B5B6FDEAF}"/>
              </a:ext>
            </a:extLst>
          </p:cNvPr>
          <p:cNvSpPr/>
          <p:nvPr/>
        </p:nvSpPr>
        <p:spPr>
          <a:xfrm>
            <a:off x="277403" y="585626"/>
            <a:ext cx="1900719" cy="439733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  <a:p>
            <a:pPr algn="ctr"/>
            <a:endParaRPr lang="en-US" dirty="0">
              <a:solidFill>
                <a:schemeClr val="tx2"/>
              </a:solidFill>
            </a:endParaRPr>
          </a:p>
          <a:p>
            <a:pPr algn="ctr"/>
            <a:endParaRPr lang="en-US" dirty="0">
              <a:solidFill>
                <a:schemeClr val="tx2"/>
              </a:solidFill>
            </a:endParaRPr>
          </a:p>
          <a:p>
            <a:pPr algn="ctr"/>
            <a:r>
              <a:rPr lang="en-US" dirty="0">
                <a:solidFill>
                  <a:schemeClr val="accent2"/>
                </a:solidFill>
              </a:rPr>
              <a:t>Click Sync on the files tab to generate a file explorer synchronized view for working with the files. </a:t>
            </a:r>
          </a:p>
          <a:p>
            <a:pPr algn="ctr"/>
            <a:endParaRPr lang="en-US" dirty="0">
              <a:solidFill>
                <a:schemeClr val="accent2"/>
              </a:solidFill>
            </a:endParaRPr>
          </a:p>
          <a:p>
            <a:pPr algn="ctr"/>
            <a:r>
              <a:rPr lang="en-US" dirty="0">
                <a:solidFill>
                  <a:schemeClr val="accent2"/>
                </a:solidFill>
              </a:rPr>
              <a:t>These are the SAME files as in Teams files.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91D701D-B2AC-4744-AE8D-EC33E686D5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675" y="966401"/>
            <a:ext cx="994174" cy="492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3337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1B28F63-CF00-448F-B141-FE33C33B18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AE609E2-8522-44E4-9077-980E5BCF3E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4FA533C5-33E3-4611-AF9F-72811D8B26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949AD42-25FD-4C3D-9EEE-B7FEC58099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AC7D913-60B7-4603-881B-831DA5D3A9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87F0FDC4-AD8C-47D9-9131-623C98ADB0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23E8915-D2AA-4327-A45A-972C3CA957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8302FC3C-9804-4950-B721-5FD704BA60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88952" cy="6858000"/>
          </a:xfrm>
          <a:prstGeom prst="rect">
            <a:avLst/>
          </a:prstGeom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B9695BD-ECF6-49CA-8877-8C493193C6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5" y="1828800"/>
            <a:ext cx="0" cy="3200400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>
            <a:extLst>
              <a:ext uri="{FF2B5EF4-FFF2-40B4-BE49-F238E27FC236}">
                <a16:creationId xmlns:a16="http://schemas.microsoft.com/office/drawing/2014/main" id="{3BC6EBB2-9BDC-4075-BA6B-43A9FBF9C8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228080"/>
            <a:ext cx="993734" cy="762000"/>
          </a:xfrm>
          <a:prstGeom prst="rect">
            <a:avLst/>
          </a:prstGeom>
        </p:spPr>
      </p:pic>
      <p:sp>
        <p:nvSpPr>
          <p:cNvPr id="31" name="Freeform 5">
            <a:extLst>
              <a:ext uri="{FF2B5EF4-FFF2-40B4-BE49-F238E27FC236}">
                <a16:creationId xmlns:a16="http://schemas.microsoft.com/office/drawing/2014/main" id="{F3798573-F27B-47EB-8EA4-7EE34954C2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-1588" y="0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33AA42-44E9-4D8E-9759-BE92465D1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6195" y="804672"/>
            <a:ext cx="3521359" cy="524865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200" b="0" i="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Why Teams?</a:t>
            </a:r>
            <a:br>
              <a:rPr lang="en-US" sz="4200" b="0" i="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br>
              <a:rPr lang="en-US" sz="4200" b="0" i="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b="0" i="1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MS Marketing Truths</a:t>
            </a:r>
            <a:endParaRPr lang="en-US" sz="4200" b="0" i="1" kern="1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AED25D-BA6A-4266-8693-733D4766ACC3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133749" y="804671"/>
            <a:ext cx="6242042" cy="52486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lnSpc>
                <a:spcPct val="90000"/>
              </a:lnSpc>
            </a:pPr>
            <a:r>
              <a:rPr lang="en-US" u="none" strike="noStrike" baseline="0" dirty="0"/>
              <a:t>“Work remotely without feeling remote”</a:t>
            </a:r>
          </a:p>
          <a:p>
            <a:pPr marL="0" indent="0">
              <a:lnSpc>
                <a:spcPct val="90000"/>
              </a:lnSpc>
            </a:pPr>
            <a:endParaRPr lang="en-US" u="none" strike="noStrike" baseline="0" dirty="0"/>
          </a:p>
          <a:p>
            <a:pPr marL="0" indent="0">
              <a:lnSpc>
                <a:spcPct val="90000"/>
              </a:lnSpc>
            </a:pPr>
            <a:endParaRPr lang="en-US" u="none" strike="noStrike" baseline="0" dirty="0"/>
          </a:p>
          <a:p>
            <a:pPr marL="0" indent="0">
              <a:lnSpc>
                <a:spcPct val="90000"/>
              </a:lnSpc>
            </a:pPr>
            <a:r>
              <a:rPr lang="en-US" u="none" strike="noStrike" baseline="0" dirty="0"/>
              <a:t>“The hub for teamwork in Microsoft 365”</a:t>
            </a:r>
          </a:p>
          <a:p>
            <a:pPr marL="0" indent="0">
              <a:lnSpc>
                <a:spcPct val="90000"/>
              </a:lnSpc>
            </a:pPr>
            <a:endParaRPr lang="en-US" dirty="0"/>
          </a:p>
          <a:p>
            <a:pPr marL="0" indent="0">
              <a:lnSpc>
                <a:spcPct val="90000"/>
              </a:lnSpc>
            </a:pPr>
            <a:endParaRPr lang="en-US" dirty="0"/>
          </a:p>
          <a:p>
            <a:pPr marL="0" indent="0">
              <a:lnSpc>
                <a:spcPct val="90000"/>
              </a:lnSpc>
            </a:pPr>
            <a:r>
              <a:rPr lang="en-US" u="none" strike="noStrike" baseline="0" dirty="0"/>
              <a:t>“Discover a new way to work together”</a:t>
            </a:r>
          </a:p>
          <a:p>
            <a:pPr marL="0" indent="0">
              <a:lnSpc>
                <a:spcPct val="90000"/>
              </a:lnSpc>
            </a:pPr>
            <a:endParaRPr lang="en-US" dirty="0"/>
          </a:p>
          <a:p>
            <a:pPr marL="0" indent="0">
              <a:lnSpc>
                <a:spcPct val="90000"/>
              </a:lnSpc>
            </a:pPr>
            <a:endParaRPr lang="en-US" dirty="0"/>
          </a:p>
          <a:p>
            <a:pPr marL="0" indent="0">
              <a:lnSpc>
                <a:spcPct val="90000"/>
              </a:lnSpc>
            </a:pPr>
            <a:r>
              <a:rPr lang="en-US" u="none" strike="noStrike" baseline="0" dirty="0"/>
              <a:t>“Achieve more together with Microsoft Teams”</a:t>
            </a:r>
          </a:p>
          <a:p>
            <a:pPr marL="0" indent="0">
              <a:lnSpc>
                <a:spcPct val="90000"/>
              </a:lnSpc>
            </a:pPr>
            <a:endParaRPr lang="en-US" dirty="0"/>
          </a:p>
          <a:p>
            <a:pPr marL="0" indent="0">
              <a:lnSpc>
                <a:spcPct val="90000"/>
              </a:lnSpc>
            </a:pPr>
            <a:endParaRPr lang="en-US" dirty="0"/>
          </a:p>
          <a:p>
            <a:pPr marL="0" indent="0">
              <a:lnSpc>
                <a:spcPct val="90000"/>
              </a:lnSpc>
            </a:pPr>
            <a:r>
              <a:rPr lang="en-US" u="none" strike="noStrike" baseline="0" dirty="0"/>
              <a:t>“Nothing can stop a team”</a:t>
            </a:r>
          </a:p>
        </p:txBody>
      </p:sp>
    </p:spTree>
    <p:extLst>
      <p:ext uri="{BB962C8B-B14F-4D97-AF65-F5344CB8AC3E}">
        <p14:creationId xmlns:p14="http://schemas.microsoft.com/office/powerpoint/2010/main" val="155909502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5CDE2C7-2F5A-4C82-9A96-54733D67A7D5}"/>
              </a:ext>
            </a:extLst>
          </p:cNvPr>
          <p:cNvSpPr/>
          <p:nvPr/>
        </p:nvSpPr>
        <p:spPr>
          <a:xfrm>
            <a:off x="538599" y="5788187"/>
            <a:ext cx="1081989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Microsoft Teams –Access your Recent Files, Teams Files (across channels), etc.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9E8DB8E-566C-4635-BBBD-E45A71C478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852" y="155167"/>
            <a:ext cx="10193898" cy="5410109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02C6802-2F32-4DED-A3C2-FAC81137C5A4}"/>
              </a:ext>
            </a:extLst>
          </p:cNvPr>
          <p:cNvSpPr/>
          <p:nvPr/>
        </p:nvSpPr>
        <p:spPr>
          <a:xfrm>
            <a:off x="821934" y="2774022"/>
            <a:ext cx="647272" cy="472612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99048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5CEE73F2-BA7D-054F-91ED-5AE5D03E698D}"/>
              </a:ext>
            </a:extLst>
          </p:cNvPr>
          <p:cNvPicPr preferRelativeResize="0">
            <a:picLocks noGrp="1"/>
          </p:cNvPicPr>
          <p:nvPr>
            <p:ph type="pic" sz="quarter" idx="10"/>
          </p:nvPr>
        </p:nvPicPr>
        <p:blipFill>
          <a:blip r:embed="rId2"/>
          <a:srcRect/>
          <a:stretch/>
        </p:blipFill>
        <p:spPr>
          <a:xfrm>
            <a:off x="2119786" y="0"/>
            <a:ext cx="7952428" cy="5497975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A810755-AE78-4CCD-93EA-2569D667F43A}"/>
              </a:ext>
            </a:extLst>
          </p:cNvPr>
          <p:cNvSpPr/>
          <p:nvPr/>
        </p:nvSpPr>
        <p:spPr>
          <a:xfrm>
            <a:off x="538599" y="5788187"/>
            <a:ext cx="10819895" cy="4001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r>
              <a:rPr lang="en-US" sz="2000" dirty="0"/>
              <a:t>Microsoft Teams – Manage Channel Notifications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7EE5E0C3-DC46-4E59-A865-899816E921D8}"/>
              </a:ext>
            </a:extLst>
          </p:cNvPr>
          <p:cNvSpPr/>
          <p:nvPr/>
        </p:nvSpPr>
        <p:spPr>
          <a:xfrm>
            <a:off x="6365174" y="2501735"/>
            <a:ext cx="332509" cy="31271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89229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5CDE2C7-2F5A-4C82-9A96-54733D67A7D5}"/>
              </a:ext>
            </a:extLst>
          </p:cNvPr>
          <p:cNvSpPr/>
          <p:nvPr/>
        </p:nvSpPr>
        <p:spPr>
          <a:xfrm>
            <a:off x="538599" y="5788187"/>
            <a:ext cx="10819895" cy="4001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r>
              <a:rPr lang="en-US" sz="2000" dirty="0"/>
              <a:t>Microsoft Teams – Channel Notifications Specifics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425403B-16B7-4028-BDF4-06087C5D533D}"/>
              </a:ext>
            </a:extLst>
          </p:cNvPr>
          <p:cNvGrpSpPr/>
          <p:nvPr/>
        </p:nvGrpSpPr>
        <p:grpSpPr>
          <a:xfrm>
            <a:off x="2901043" y="384579"/>
            <a:ext cx="8597899" cy="4798214"/>
            <a:chOff x="1612900" y="121508"/>
            <a:chExt cx="9042398" cy="5034071"/>
          </a:xfrm>
        </p:grpSpPr>
        <p:pic>
          <p:nvPicPr>
            <p:cNvPr id="2" name="Picture 5" descr="A screenshot of a cell phone&#10;&#10;Description automatically generated">
              <a:extLst>
                <a:ext uri="{FF2B5EF4-FFF2-40B4-BE49-F238E27FC236}">
                  <a16:creationId xmlns:a16="http://schemas.microsoft.com/office/drawing/2014/main" id="{156D8334-2454-4A2E-BE7F-2CF2EFEC5C8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12900" y="1075434"/>
              <a:ext cx="8975270" cy="4080145"/>
            </a:xfrm>
            <a:prstGeom prst="rect">
              <a:avLst/>
            </a:prstGeom>
          </p:spPr>
        </p:pic>
        <p:pic>
          <p:nvPicPr>
            <p:cNvPr id="3" name="Picture 3" descr="A screenshot of a cell phone&#10;&#10;Description automatically generated">
              <a:extLst>
                <a:ext uri="{FF2B5EF4-FFF2-40B4-BE49-F238E27FC236}">
                  <a16:creationId xmlns:a16="http://schemas.microsoft.com/office/drawing/2014/main" id="{73B41978-6127-462F-B519-DD38793CAF8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529" r="392" b="-990"/>
            <a:stretch/>
          </p:blipFill>
          <p:spPr>
            <a:xfrm>
              <a:off x="8483306" y="121508"/>
              <a:ext cx="2096493" cy="1775286"/>
            </a:xfrm>
            <a:prstGeom prst="rect">
              <a:avLst/>
            </a:prstGeom>
          </p:spPr>
        </p:pic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E79371DA-8E31-470C-B232-28EDFC8A6CE5}"/>
                </a:ext>
              </a:extLst>
            </p:cNvPr>
            <p:cNvSpPr/>
            <p:nvPr/>
          </p:nvSpPr>
          <p:spPr>
            <a:xfrm>
              <a:off x="10056586" y="676728"/>
              <a:ext cx="526143" cy="399144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652C85A-A9C7-4D0F-9AC1-B240D0F3E5E0}"/>
                </a:ext>
              </a:extLst>
            </p:cNvPr>
            <p:cNvSpPr/>
            <p:nvPr/>
          </p:nvSpPr>
          <p:spPr>
            <a:xfrm>
              <a:off x="8523514" y="1148441"/>
              <a:ext cx="2131784" cy="390073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689F3262-AB40-46A4-83DF-1C1AADD1386B}"/>
              </a:ext>
            </a:extLst>
          </p:cNvPr>
          <p:cNvSpPr txBox="1"/>
          <p:nvPr/>
        </p:nvSpPr>
        <p:spPr>
          <a:xfrm>
            <a:off x="137452" y="192807"/>
            <a:ext cx="2913971" cy="538609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You are in control of your Channel Notifications.</a:t>
            </a:r>
          </a:p>
          <a:p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Choose to know about ALL posts, include replies, or no notifications for posts</a:t>
            </a:r>
          </a:p>
          <a:p>
            <a:pPr marL="285750" indent="-285750">
              <a:buFont typeface="Arial"/>
              <a:buChar char="•"/>
            </a:pPr>
            <a:endParaRPr lang="en-US" sz="1600" dirty="0"/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Choose whether to know about channel mentions</a:t>
            </a:r>
          </a:p>
          <a:p>
            <a:pPr marL="285750" indent="-285750">
              <a:buFont typeface="Arial"/>
              <a:buChar char="•"/>
            </a:pPr>
            <a:endParaRPr lang="en-US" sz="1600" dirty="0"/>
          </a:p>
          <a:p>
            <a:pPr marL="285750" indent="-285750">
              <a:buFont typeface="Arial"/>
              <a:buChar char="•"/>
            </a:pPr>
            <a:endParaRPr lang="en-US" sz="1600" dirty="0"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US" sz="1600" b="1" i="1" dirty="0">
                <a:ea typeface="+mn-lt"/>
                <a:cs typeface="+mn-lt"/>
              </a:rPr>
              <a:t>Feed</a:t>
            </a:r>
            <a:r>
              <a:rPr lang="en-US" sz="1600" dirty="0">
                <a:ea typeface="+mn-lt"/>
                <a:cs typeface="+mn-lt"/>
              </a:rPr>
              <a:t> - </a:t>
            </a:r>
            <a:br>
              <a:rPr lang="en-US" sz="1600" dirty="0">
                <a:ea typeface="+mn-lt"/>
                <a:cs typeface="+mn-lt"/>
              </a:rPr>
            </a:br>
            <a:r>
              <a:rPr lang="en-US" sz="1600" dirty="0">
                <a:ea typeface="+mn-lt"/>
                <a:cs typeface="+mn-lt"/>
              </a:rPr>
              <a:t>show in Teams Activity </a:t>
            </a:r>
            <a:endParaRPr lang="en-US" sz="1600" dirty="0"/>
          </a:p>
          <a:p>
            <a:pPr marL="285750" indent="-285750">
              <a:buFont typeface="Arial"/>
              <a:buChar char="•"/>
            </a:pPr>
            <a:endParaRPr lang="en-US" sz="1600" dirty="0"/>
          </a:p>
          <a:p>
            <a:pPr marL="285750" indent="-285750">
              <a:buFont typeface="Arial"/>
              <a:buChar char="•"/>
            </a:pPr>
            <a:r>
              <a:rPr lang="en-US" sz="1600" b="1" i="1" dirty="0"/>
              <a:t>Banner - </a:t>
            </a:r>
            <a:br>
              <a:rPr lang="en-US" sz="1600" b="1" i="1" dirty="0"/>
            </a:br>
            <a:r>
              <a:rPr lang="en-US" sz="1600" dirty="0"/>
              <a:t>desktop notification </a:t>
            </a:r>
            <a:endParaRPr lang="en-US" dirty="0"/>
          </a:p>
          <a:p>
            <a:pPr marL="742950" lvl="1" indent="-285750">
              <a:buFont typeface="Arial"/>
              <a:buChar char="•"/>
            </a:pPr>
            <a:r>
              <a:rPr lang="en-US" sz="1600" dirty="0"/>
              <a:t>PC - bottom right</a:t>
            </a:r>
            <a:endParaRPr lang="en-US" dirty="0"/>
          </a:p>
          <a:p>
            <a:pPr marL="742950" lvl="1" indent="-285750">
              <a:buFont typeface="Arial"/>
              <a:buChar char="•"/>
            </a:pPr>
            <a:r>
              <a:rPr lang="en-US" sz="1600" dirty="0"/>
              <a:t>MAC - top right</a:t>
            </a:r>
          </a:p>
        </p:txBody>
      </p:sp>
    </p:spTree>
    <p:extLst>
      <p:ext uri="{BB962C8B-B14F-4D97-AF65-F5344CB8AC3E}">
        <p14:creationId xmlns:p14="http://schemas.microsoft.com/office/powerpoint/2010/main" val="424308466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5801B7E-F715-4EDD-82F7-0F5FBCD18DAE}"/>
              </a:ext>
            </a:extLst>
          </p:cNvPr>
          <p:cNvSpPr txBox="1"/>
          <p:nvPr/>
        </p:nvSpPr>
        <p:spPr>
          <a:xfrm>
            <a:off x="81911" y="294219"/>
            <a:ext cx="9288120" cy="338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89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b="1" i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Send emails to Channel to track info more cleanly (e.g., than via email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7FC4D4A-8D58-4BA3-AEF3-81900BBC5920}"/>
              </a:ext>
            </a:extLst>
          </p:cNvPr>
          <p:cNvSpPr/>
          <p:nvPr/>
        </p:nvSpPr>
        <p:spPr>
          <a:xfrm>
            <a:off x="538599" y="5788187"/>
            <a:ext cx="10819895" cy="4001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r>
              <a:rPr lang="en-US" sz="2000" dirty="0"/>
              <a:t>Microsoft Teams – Email to a Channel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16B9245-2602-49C2-9B8E-A830EF9C79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587" y="714054"/>
            <a:ext cx="7956959" cy="411501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F09657E-3421-4D86-A098-A950410D28C8}"/>
              </a:ext>
            </a:extLst>
          </p:cNvPr>
          <p:cNvSpPr txBox="1"/>
          <p:nvPr/>
        </p:nvSpPr>
        <p:spPr>
          <a:xfrm>
            <a:off x="5110735" y="2009792"/>
            <a:ext cx="6889481" cy="35125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defTabSz="914400">
              <a:lnSpc>
                <a:spcPct val="89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b="1" i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Use Channels with your team to:</a:t>
            </a:r>
          </a:p>
          <a:p>
            <a:pPr algn="ctr" defTabSz="914400">
              <a:lnSpc>
                <a:spcPct val="89000"/>
              </a:lnSpc>
              <a:spcBef>
                <a:spcPct val="0"/>
              </a:spcBef>
              <a:spcAft>
                <a:spcPts val="600"/>
              </a:spcAft>
            </a:pPr>
            <a:endParaRPr lang="en-US" b="1" i="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285750" indent="-285750" defTabSz="914400">
              <a:lnSpc>
                <a:spcPct val="89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i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Avoid remembering with whom to communicate </a:t>
            </a:r>
            <a:r>
              <a:rPr lang="en-US" sz="18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(</a:t>
            </a:r>
            <a:r>
              <a:rPr lang="en-US" sz="1800" i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Avoid accidentally forgetting people in To: or cc: </a:t>
            </a:r>
            <a:r>
              <a:rPr lang="en-US" sz="18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)</a:t>
            </a:r>
          </a:p>
          <a:p>
            <a:pPr marL="285750" indent="-285750" defTabSz="914400">
              <a:lnSpc>
                <a:spcPct val="89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i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Avoid email landing in junk folder OR accidentally read/ignored OR accidentally deleted</a:t>
            </a:r>
          </a:p>
          <a:p>
            <a:pPr marL="285750" indent="-285750" defTabSz="914400">
              <a:lnSpc>
                <a:spcPct val="89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i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Avoid having to file or flag or add tasks for follow up and remembering how/where to search for email later because…</a:t>
            </a:r>
          </a:p>
          <a:p>
            <a:pPr defTabSz="914400">
              <a:lnSpc>
                <a:spcPct val="89000"/>
              </a:lnSpc>
              <a:spcBef>
                <a:spcPct val="0"/>
              </a:spcBef>
              <a:spcAft>
                <a:spcPts val="600"/>
              </a:spcAft>
            </a:pPr>
            <a:endParaRPr lang="en-US" i="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defTabSz="914400">
              <a:lnSpc>
                <a:spcPct val="89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i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When the info or file is in your Team Channel, it’s already WHERE you need it with the RIGHT people able to access it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65996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10FEBF3-52A0-4574-B421-4C11D776E021}"/>
              </a:ext>
            </a:extLst>
          </p:cNvPr>
          <p:cNvSpPr/>
          <p:nvPr/>
        </p:nvSpPr>
        <p:spPr>
          <a:xfrm>
            <a:off x="6735413" y="369671"/>
            <a:ext cx="4623081" cy="534439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 defTabSz="914400">
              <a:lnSpc>
                <a:spcPct val="89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dirty="0">
                <a:latin typeface="+mj-lt"/>
                <a:ea typeface="+mj-ea"/>
                <a:cs typeface="+mj-cs"/>
              </a:rPr>
              <a:t>RECAP:</a:t>
            </a:r>
          </a:p>
          <a:p>
            <a:pPr algn="ctr" defTabSz="914400">
              <a:lnSpc>
                <a:spcPct val="89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dirty="0">
                <a:latin typeface="+mj-lt"/>
                <a:ea typeface="+mj-ea"/>
                <a:cs typeface="+mj-cs"/>
              </a:rPr>
              <a:t>Microsoft Teams</a:t>
            </a:r>
            <a:endParaRPr lang="en-US" sz="3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89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i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use Channels to</a:t>
            </a:r>
          </a:p>
          <a:p>
            <a:pPr algn="ctr" defTabSz="914400">
              <a:lnSpc>
                <a:spcPct val="89000"/>
              </a:lnSpc>
              <a:spcBef>
                <a:spcPct val="0"/>
              </a:spcBef>
              <a:spcAft>
                <a:spcPts val="600"/>
              </a:spcAft>
            </a:pPr>
            <a:endParaRPr lang="en-US" sz="1900" i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914400" lvl="1" indent="-457200" defTabSz="914400">
              <a:lnSpc>
                <a:spcPct val="89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b="1" i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Communicate</a:t>
            </a:r>
          </a:p>
          <a:p>
            <a:pPr marL="914400" lvl="1" indent="-457200" defTabSz="914400">
              <a:lnSpc>
                <a:spcPct val="89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b="1" i="1" dirty="0">
                <a:solidFill>
                  <a:schemeClr val="accent4"/>
                </a:solidFill>
                <a:latin typeface="+mj-lt"/>
                <a:ea typeface="+mj-ea"/>
                <a:cs typeface="+mj-cs"/>
              </a:rPr>
              <a:t>Announce</a:t>
            </a:r>
          </a:p>
          <a:p>
            <a:pPr marL="914400" lvl="1" indent="-457200" defTabSz="914400">
              <a:lnSpc>
                <a:spcPct val="89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b="1" i="1" dirty="0">
                <a:solidFill>
                  <a:schemeClr val="accent2"/>
                </a:solidFill>
                <a:latin typeface="+mj-lt"/>
                <a:ea typeface="+mj-ea"/>
                <a:cs typeface="+mj-cs"/>
              </a:rPr>
              <a:t>Seek Help</a:t>
            </a:r>
          </a:p>
          <a:p>
            <a:pPr marL="914400" lvl="1" indent="-457200" defTabSz="914400">
              <a:lnSpc>
                <a:spcPct val="89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b="1" i="1" dirty="0">
                <a:solidFill>
                  <a:schemeClr val="accent6"/>
                </a:solidFill>
                <a:latin typeface="+mj-lt"/>
                <a:ea typeface="+mj-ea"/>
                <a:cs typeface="+mj-cs"/>
              </a:rPr>
              <a:t>Advise</a:t>
            </a:r>
          </a:p>
          <a:p>
            <a:pPr marL="914400" lvl="1" indent="-457200" defTabSz="914400">
              <a:lnSpc>
                <a:spcPct val="89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b="1" i="1" dirty="0">
                <a:solidFill>
                  <a:schemeClr val="accent3"/>
                </a:solidFill>
                <a:latin typeface="+mj-lt"/>
                <a:ea typeface="+mj-ea"/>
                <a:cs typeface="+mj-cs"/>
              </a:rPr>
              <a:t>Provide Status / FYI</a:t>
            </a:r>
          </a:p>
          <a:p>
            <a:pPr marL="914400" lvl="1" indent="-457200" defTabSz="914400">
              <a:lnSpc>
                <a:spcPct val="89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b="1" i="1" dirty="0">
                <a:latin typeface="+mj-lt"/>
                <a:ea typeface="+mj-ea"/>
                <a:cs typeface="+mj-cs"/>
              </a:rPr>
              <a:t>Collaborate</a:t>
            </a:r>
          </a:p>
          <a:p>
            <a:pPr algn="ctr" defTabSz="914400">
              <a:lnSpc>
                <a:spcPct val="89000"/>
              </a:lnSpc>
              <a:spcBef>
                <a:spcPct val="0"/>
              </a:spcBef>
              <a:spcAft>
                <a:spcPts val="600"/>
              </a:spcAft>
            </a:pPr>
            <a:endParaRPr lang="en-US" sz="2800" i="1" dirty="0">
              <a:solidFill>
                <a:schemeClr val="accent3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89000"/>
              </a:lnSpc>
              <a:spcBef>
                <a:spcPct val="0"/>
              </a:spcBef>
              <a:spcAft>
                <a:spcPts val="600"/>
              </a:spcAft>
            </a:pPr>
            <a:endParaRPr lang="en-US" sz="2000" i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8" name="Picture 7" descr="Sea of hands in the middle">
            <a:extLst>
              <a:ext uri="{FF2B5EF4-FFF2-40B4-BE49-F238E27FC236}">
                <a16:creationId xmlns:a16="http://schemas.microsoft.com/office/drawing/2014/main" id="{842B2564-B78C-41E2-8918-2E17E5FFADC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030557" y="1068313"/>
            <a:ext cx="4917989" cy="3277859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67FC4D4A-8D58-4BA3-AEF3-81900BBC5920}"/>
              </a:ext>
            </a:extLst>
          </p:cNvPr>
          <p:cNvSpPr/>
          <p:nvPr/>
        </p:nvSpPr>
        <p:spPr>
          <a:xfrm>
            <a:off x="538599" y="5788187"/>
            <a:ext cx="10819895" cy="4001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r>
              <a:rPr lang="en-US" sz="2000" dirty="0"/>
              <a:t>Microsoft Teams – Recap (Channels Are Easier than Emails)</a:t>
            </a:r>
          </a:p>
        </p:txBody>
      </p:sp>
    </p:spTree>
    <p:extLst>
      <p:ext uri="{BB962C8B-B14F-4D97-AF65-F5344CB8AC3E}">
        <p14:creationId xmlns:p14="http://schemas.microsoft.com/office/powerpoint/2010/main" val="328823141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64F0BE5-FBCB-4442-ABF6-323DF0F3C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0844" y="4353096"/>
            <a:ext cx="8825657" cy="566738"/>
          </a:xfrm>
        </p:spPr>
        <p:txBody>
          <a:bodyPr/>
          <a:lstStyle/>
          <a:p>
            <a:r>
              <a:rPr lang="en-US" dirty="0"/>
              <a:t>Want More Info/Training?</a:t>
            </a:r>
          </a:p>
        </p:txBody>
      </p:sp>
      <p:pic>
        <p:nvPicPr>
          <p:cNvPr id="10" name="Picture Placeholder 9" descr="Person working with laptop and notepad">
            <a:extLst>
              <a:ext uri="{FF2B5EF4-FFF2-40B4-BE49-F238E27FC236}">
                <a16:creationId xmlns:a16="http://schemas.microsoft.com/office/drawing/2014/main" id="{30256427-E78B-4947-A65F-26EA3D05A08B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26964" b="26964"/>
          <a:stretch>
            <a:fillRect/>
          </a:stretch>
        </p:blipFill>
        <p:spPr/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AECF5CC-A680-4592-B98D-B60C420C72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00844" y="4946464"/>
            <a:ext cx="10819894" cy="493712"/>
          </a:xfrm>
        </p:spPr>
        <p:txBody>
          <a:bodyPr/>
          <a:lstStyle/>
          <a:p>
            <a:r>
              <a:rPr lang="en-US" dirty="0">
                <a:solidFill>
                  <a:srgbClr val="00B0F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https://support.office.com/en-us/article/microsoft-teams-video-training-4f108e54-240b-4351-8084-b1089f0d21d7?ui=en-US&amp;rs=en-US&amp;ad=US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21D29EA-9ECC-41ED-853F-D2D6C6B2EDC6}"/>
              </a:ext>
            </a:extLst>
          </p:cNvPr>
          <p:cNvSpPr/>
          <p:nvPr/>
        </p:nvSpPr>
        <p:spPr>
          <a:xfrm>
            <a:off x="538599" y="5788187"/>
            <a:ext cx="1081989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Microsoft Teams – Link to Training Videos</a:t>
            </a:r>
          </a:p>
        </p:txBody>
      </p:sp>
    </p:spTree>
    <p:extLst>
      <p:ext uri="{BB962C8B-B14F-4D97-AF65-F5344CB8AC3E}">
        <p14:creationId xmlns:p14="http://schemas.microsoft.com/office/powerpoint/2010/main" val="183948722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1">
                <a:shade val="48000"/>
                <a:satMod val="110000"/>
                <a:lumMod val="40000"/>
              </a:schemeClr>
              <a:schemeClr val="bg1">
                <a:tint val="90000"/>
                <a:lumMod val="106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8" descr="Email">
            <a:extLst>
              <a:ext uri="{FF2B5EF4-FFF2-40B4-BE49-F238E27FC236}">
                <a16:creationId xmlns:a16="http://schemas.microsoft.com/office/drawing/2014/main" id="{773C1382-ACE1-460F-A1B6-AB761A7D2E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43020000">
            <a:off x="9558200" y="1569263"/>
            <a:ext cx="1052288" cy="1052288"/>
          </a:xfrm>
          <a:prstGeom prst="rect">
            <a:avLst/>
          </a:prstGeom>
        </p:spPr>
      </p:pic>
      <p:sp>
        <p:nvSpPr>
          <p:cNvPr id="14" name="Title 13">
            <a:extLst>
              <a:ext uri="{FF2B5EF4-FFF2-40B4-BE49-F238E27FC236}">
                <a16:creationId xmlns:a16="http://schemas.microsoft.com/office/drawing/2014/main" id="{6C38D7A9-9299-4108-BB08-026F4B9CAE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 rot="21420000">
            <a:off x="510575" y="3233195"/>
            <a:ext cx="10178799" cy="134699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8000" dirty="0">
                <a:solidFill>
                  <a:schemeClr val="tx1"/>
                </a:solidFill>
              </a:rPr>
              <a:t>Questions?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0A3BCC3-A277-4C0B-9EBA-EB53990D8EB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 rot="21420000">
            <a:off x="549991" y="4377417"/>
            <a:ext cx="10178799" cy="55033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800" dirty="0">
                <a:solidFill>
                  <a:schemeClr val="bg2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ITCommunications@cwf.org</a:t>
            </a:r>
            <a:r>
              <a:rPr lang="en-US" sz="2800" dirty="0">
                <a:solidFill>
                  <a:schemeClr val="bg2"/>
                </a:solidFill>
              </a:rPr>
              <a:t> </a:t>
            </a:r>
          </a:p>
        </p:txBody>
      </p:sp>
      <p:pic>
        <p:nvPicPr>
          <p:cNvPr id="15" name="Picture 14" descr="Puzzle">
            <a:extLst>
              <a:ext uri="{FF2B5EF4-FFF2-40B4-BE49-F238E27FC236}">
                <a16:creationId xmlns:a16="http://schemas.microsoft.com/office/drawing/2014/main" id="{52DB0410-3A6C-48BE-B284-6CA4B6EAE56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43020000">
            <a:off x="1731790" y="490424"/>
            <a:ext cx="3605689" cy="2406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678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2237D056-D0A7-4E02-A410-AE4A32114978}"/>
              </a:ext>
            </a:extLst>
          </p:cNvPr>
          <p:cNvSpPr txBox="1">
            <a:spLocks/>
          </p:cNvSpPr>
          <p:nvPr/>
        </p:nvSpPr>
        <p:spPr>
          <a:xfrm>
            <a:off x="3294002" y="281011"/>
            <a:ext cx="7764789" cy="5204707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Abadi" panose="020B0604020104020204" pitchFamily="34" charset="0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Abadi" panose="020B0604020104020204" pitchFamily="34" charset="0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Abadi" panose="020B0604020104020204" pitchFamily="34" charset="0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Abadi" panose="020B0604020104020204" pitchFamily="34" charset="0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Abadi" panose="020B0604020104020204" pitchFamily="34" charset="0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en-US" sz="2600" dirty="0">
                <a:latin typeface="+mn-lt"/>
              </a:rPr>
              <a:t>Teams is integrated</a:t>
            </a:r>
          </a:p>
          <a:p>
            <a:pPr lvl="1"/>
            <a:r>
              <a:rPr lang="en-US" sz="1900" dirty="0">
                <a:latin typeface="+mn-lt"/>
              </a:rPr>
              <a:t>Outlook Calendar is in Teams</a:t>
            </a:r>
          </a:p>
          <a:p>
            <a:pPr lvl="1"/>
            <a:r>
              <a:rPr lang="en-US" sz="1900" dirty="0">
                <a:latin typeface="+mn-lt"/>
              </a:rPr>
              <a:t>MS 365 apps like Stream </a:t>
            </a:r>
            <a:r>
              <a:rPr lang="en-US" sz="1500" dirty="0">
                <a:latin typeface="+mn-lt"/>
              </a:rPr>
              <a:t>(CW private “YouTube”) </a:t>
            </a:r>
            <a:r>
              <a:rPr lang="en-US" sz="1900" dirty="0">
                <a:latin typeface="+mn-lt"/>
              </a:rPr>
              <a:t>accessed seamlessly</a:t>
            </a:r>
          </a:p>
          <a:p>
            <a:pPr lvl="1"/>
            <a:r>
              <a:rPr lang="en-US" sz="1900" dirty="0">
                <a:latin typeface="+mn-lt"/>
              </a:rPr>
              <a:t>CW on-line directory is within Teams</a:t>
            </a:r>
          </a:p>
          <a:p>
            <a:r>
              <a:rPr lang="en-US" sz="2600" dirty="0">
                <a:latin typeface="+mn-lt"/>
              </a:rPr>
              <a:t>Leverage existing investments</a:t>
            </a:r>
          </a:p>
          <a:p>
            <a:pPr lvl="1"/>
            <a:r>
              <a:rPr lang="en-US" sz="1900" dirty="0">
                <a:latin typeface="+mn-lt"/>
              </a:rPr>
              <a:t>Microsoft 365 licenses already included for employees</a:t>
            </a:r>
          </a:p>
          <a:p>
            <a:pPr lvl="1"/>
            <a:r>
              <a:rPr lang="en-US" sz="1900" dirty="0">
                <a:latin typeface="+mn-lt"/>
              </a:rPr>
              <a:t>Use also with external business partners, volunteers, donors</a:t>
            </a:r>
          </a:p>
          <a:p>
            <a:pPr lvl="1"/>
            <a:r>
              <a:rPr lang="en-US" sz="1900" dirty="0">
                <a:latin typeface="+mn-lt"/>
              </a:rPr>
              <a:t>Groups can work on files together – Word, Excel, PowerPoint, etc.</a:t>
            </a:r>
          </a:p>
          <a:p>
            <a:pPr lvl="1"/>
            <a:r>
              <a:rPr lang="en-US" sz="1900" dirty="0">
                <a:latin typeface="+mn-lt"/>
              </a:rPr>
              <a:t>Use on PC, mobile devices, browser</a:t>
            </a:r>
          </a:p>
          <a:p>
            <a:r>
              <a:rPr lang="en-US" sz="2600" dirty="0">
                <a:latin typeface="+mn-lt"/>
              </a:rPr>
              <a:t>Secure, compliant, easy to administer – supported by CW IT</a:t>
            </a:r>
          </a:p>
          <a:p>
            <a:endParaRPr lang="en-US" sz="1900" dirty="0">
              <a:latin typeface="+mn-l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B022C7E-802F-4FB1-9CEE-52DDAB82C785}"/>
              </a:ext>
            </a:extLst>
          </p:cNvPr>
          <p:cNvSpPr/>
          <p:nvPr/>
        </p:nvSpPr>
        <p:spPr>
          <a:xfrm>
            <a:off x="516299" y="5788187"/>
            <a:ext cx="1081989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Why Microsoft Teams @CW?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AC48977-45AB-4954-8312-DBBFA3D09A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299" y="281011"/>
            <a:ext cx="2563775" cy="631434"/>
          </a:xfrm>
          <a:prstGeom prst="rect">
            <a:avLst/>
          </a:prstGeom>
        </p:spPr>
      </p:pic>
      <p:sp>
        <p:nvSpPr>
          <p:cNvPr id="15" name="Text Placeholder 20">
            <a:extLst>
              <a:ext uri="{FF2B5EF4-FFF2-40B4-BE49-F238E27FC236}">
                <a16:creationId xmlns:a16="http://schemas.microsoft.com/office/drawing/2014/main" id="{CE8D8FE3-B697-49D8-B44E-73A6B8552F2C}"/>
              </a:ext>
            </a:extLst>
          </p:cNvPr>
          <p:cNvSpPr txBox="1">
            <a:spLocks/>
          </p:cNvSpPr>
          <p:nvPr/>
        </p:nvSpPr>
        <p:spPr>
          <a:xfrm>
            <a:off x="1502517" y="1055711"/>
            <a:ext cx="1414641" cy="4314715"/>
          </a:xfrm>
          <a:prstGeom prst="rect">
            <a:avLst/>
          </a:prstGeom>
          <a:solidFill>
            <a:srgbClr val="B599F3">
              <a:alpha val="85098"/>
            </a:srgbClr>
          </a:solidFill>
          <a:ln w="60325" cap="rnd" cmpd="thickThin">
            <a:solidFill>
              <a:srgbClr val="7030A0"/>
            </a:solidFill>
          </a:ln>
        </p:spPr>
        <p:txBody>
          <a:bodyPr>
            <a:normAutofit fontScale="92500"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600"/>
              </a:spcBef>
              <a:buNone/>
            </a:pPr>
            <a:r>
              <a:rPr lang="en-US" sz="1400" i="1" dirty="0">
                <a:solidFill>
                  <a:schemeClr val="tx1"/>
                </a:solidFill>
              </a:rPr>
              <a:t>Menu Buttons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1100" i="1" dirty="0">
              <a:solidFill>
                <a:schemeClr val="tx1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100" i="1" dirty="0">
                <a:solidFill>
                  <a:schemeClr val="tx1"/>
                </a:solidFill>
              </a:rPr>
              <a:t>Notifications &amp; activity logs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100" i="1" dirty="0">
              <a:solidFill>
                <a:schemeClr val="tx1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100" i="1" dirty="0">
              <a:solidFill>
                <a:schemeClr val="tx1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100" i="1" dirty="0">
                <a:solidFill>
                  <a:schemeClr val="tx1"/>
                </a:solidFill>
              </a:rPr>
              <a:t>Instant messaging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100" i="1" dirty="0">
                <a:solidFill>
                  <a:schemeClr val="tx1"/>
                </a:solidFill>
              </a:rPr>
              <a:t>single or group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100" i="1" dirty="0">
              <a:solidFill>
                <a:schemeClr val="tx1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100" i="1" dirty="0">
              <a:solidFill>
                <a:schemeClr val="tx1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100" i="1" dirty="0">
                <a:solidFill>
                  <a:schemeClr val="tx1"/>
                </a:solidFill>
              </a:rPr>
              <a:t>Collaborate in Teams &amp; Channels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100" i="1" dirty="0">
              <a:solidFill>
                <a:schemeClr val="tx1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100" i="1" dirty="0">
                <a:solidFill>
                  <a:schemeClr val="tx1"/>
                </a:solidFill>
              </a:rPr>
              <a:t>Connect to a meeting from the Calendar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100" i="1" dirty="0">
              <a:solidFill>
                <a:schemeClr val="tx1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100" i="1" dirty="0">
                <a:solidFill>
                  <a:schemeClr val="tx1"/>
                </a:solidFill>
              </a:rPr>
              <a:t>Use the CW online directory and call a coworker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100" i="1" dirty="0">
              <a:solidFill>
                <a:schemeClr val="tx1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100" i="1" dirty="0">
                <a:solidFill>
                  <a:schemeClr val="tx1"/>
                </a:solidFill>
              </a:rPr>
              <a:t>Files accessed recently easily available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06B95A5-892C-4A92-B1D3-41E658E559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247" y="1341736"/>
            <a:ext cx="748889" cy="3917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426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D825F94F-6AB4-42C3-8EB0-2F9B5FEAD6D6}"/>
              </a:ext>
            </a:extLst>
          </p:cNvPr>
          <p:cNvSpPr/>
          <p:nvPr/>
        </p:nvSpPr>
        <p:spPr>
          <a:xfrm>
            <a:off x="254000" y="2804159"/>
            <a:ext cx="4653280" cy="257042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itle 19">
            <a:extLst>
              <a:ext uri="{FF2B5EF4-FFF2-40B4-BE49-F238E27FC236}">
                <a16:creationId xmlns:a16="http://schemas.microsoft.com/office/drawing/2014/main" id="{E7FB8EF4-676F-43F6-8360-FC18080D60B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39102" y="1550899"/>
            <a:ext cx="4283075" cy="1103312"/>
          </a:xfrm>
        </p:spPr>
        <p:txBody>
          <a:bodyPr/>
          <a:lstStyle/>
          <a:p>
            <a:pPr algn="ctr"/>
            <a:r>
              <a:rPr lang="en-US" dirty="0"/>
              <a:t>MS Teams</a:t>
            </a:r>
          </a:p>
        </p:txBody>
      </p:sp>
      <p:sp>
        <p:nvSpPr>
          <p:cNvPr id="22" name="Content Placeholder 21">
            <a:extLst>
              <a:ext uri="{FF2B5EF4-FFF2-40B4-BE49-F238E27FC236}">
                <a16:creationId xmlns:a16="http://schemas.microsoft.com/office/drawing/2014/main" id="{35BF4BEF-8386-4445-957A-F38B2B258CDD}"/>
              </a:ext>
            </a:extLst>
          </p:cNvPr>
          <p:cNvSpPr>
            <a:spLocks noGrp="1"/>
          </p:cNvSpPr>
          <p:nvPr>
            <p:ph sz="quarter" idx="4294967295"/>
          </p:nvPr>
        </p:nvSpPr>
        <p:spPr>
          <a:xfrm>
            <a:off x="4972066" y="569076"/>
            <a:ext cx="6607175" cy="472878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MS Teams does NOT require being on CWF network</a:t>
            </a:r>
          </a:p>
          <a:p>
            <a:r>
              <a:rPr lang="en-US" dirty="0"/>
              <a:t>You CAN invite people outside of cwf.org to Teams meetings to join via web / any device. They do NOT need to be Office 365 users or Teams users.</a:t>
            </a:r>
          </a:p>
          <a:p>
            <a:r>
              <a:rPr lang="en-US" dirty="0"/>
              <a:t>You can install and use Teams on a smart phone or tablet if on-the-go / your PC is unavailable. </a:t>
            </a:r>
          </a:p>
          <a:p>
            <a:r>
              <a:rPr lang="en-US" dirty="0"/>
              <a:t>Modern new smart phones came with headsets you can use for listening or speaking using an audio jack. </a:t>
            </a:r>
          </a:p>
          <a:p>
            <a:r>
              <a:rPr lang="en-US" dirty="0"/>
              <a:t>IT can assist with procuring headset and/or cameras for divisions or users without laptops who will be using MS Teams – coordinate through the Service Desk as an “Other” New Equipment Request.</a:t>
            </a:r>
          </a:p>
          <a:p>
            <a:r>
              <a:rPr lang="en-US" dirty="0"/>
              <a:t>Not everyone has a license with a dial-in line, which incurs a monthly cost. If you expect recurrent dial-in needs, have a supervisor reach out to IT.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CD3ACB37-F687-4103-A56B-B71B3D220103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358140" y="2400676"/>
            <a:ext cx="4445000" cy="2897188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en-US" b="1" dirty="0">
                <a:solidFill>
                  <a:srgbClr val="00B0F0"/>
                </a:solidFill>
              </a:rPr>
              <a:t>General Things to Know</a:t>
            </a:r>
          </a:p>
          <a:p>
            <a:endParaRPr lang="en-US" dirty="0"/>
          </a:p>
          <a:p>
            <a:r>
              <a:rPr lang="en-US" sz="2000" dirty="0">
                <a:solidFill>
                  <a:srgbClr val="0070C0"/>
                </a:solidFill>
              </a:rPr>
              <a:t>Microsoft is retiring Skype in 2021, with Teams as the replacement.</a:t>
            </a:r>
          </a:p>
          <a:p>
            <a:r>
              <a:rPr lang="en-US" sz="2000" dirty="0">
                <a:solidFill>
                  <a:srgbClr val="0070C0"/>
                </a:solidFill>
              </a:rPr>
              <a:t>MS Teams is the CW IT supported app for office chat, calling, virtual meetings, and collaboration. </a:t>
            </a:r>
          </a:p>
          <a:p>
            <a:r>
              <a:rPr lang="en-US" sz="2000" b="1" dirty="0">
                <a:solidFill>
                  <a:srgbClr val="0070C0"/>
                </a:solidFill>
              </a:rPr>
              <a:t>CW Skype users should transition to Teams as soon as possible.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F6A7C57-9496-49B8-943B-D6E7C46729B5}"/>
              </a:ext>
            </a:extLst>
          </p:cNvPr>
          <p:cNvSpPr/>
          <p:nvPr/>
        </p:nvSpPr>
        <p:spPr>
          <a:xfrm>
            <a:off x="538599" y="5788187"/>
            <a:ext cx="1081989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Microsoft Teams Info</a:t>
            </a:r>
          </a:p>
        </p:txBody>
      </p:sp>
    </p:spTree>
    <p:extLst>
      <p:ext uri="{BB962C8B-B14F-4D97-AF65-F5344CB8AC3E}">
        <p14:creationId xmlns:p14="http://schemas.microsoft.com/office/powerpoint/2010/main" val="2585086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082620E-734A-4D02-863F-1E783540DAE6}"/>
              </a:ext>
            </a:extLst>
          </p:cNvPr>
          <p:cNvSpPr/>
          <p:nvPr/>
        </p:nvSpPr>
        <p:spPr>
          <a:xfrm>
            <a:off x="1446030" y="186814"/>
            <a:ext cx="9110609" cy="523954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D318E60-FA59-4775-B978-5B33819BFF74}"/>
              </a:ext>
            </a:extLst>
          </p:cNvPr>
          <p:cNvSpPr/>
          <p:nvPr/>
        </p:nvSpPr>
        <p:spPr>
          <a:xfrm>
            <a:off x="2162935" y="1386005"/>
            <a:ext cx="4707478" cy="3556144"/>
          </a:xfrm>
          <a:custGeom>
            <a:avLst/>
            <a:gdLst>
              <a:gd name="connsiteX0" fmla="*/ 0 w 4707478"/>
              <a:gd name="connsiteY0" fmla="*/ 1778072 h 3556144"/>
              <a:gd name="connsiteX1" fmla="*/ 2353739 w 4707478"/>
              <a:gd name="connsiteY1" fmla="*/ 0 h 3556144"/>
              <a:gd name="connsiteX2" fmla="*/ 4707478 w 4707478"/>
              <a:gd name="connsiteY2" fmla="*/ 1778072 h 3556144"/>
              <a:gd name="connsiteX3" fmla="*/ 2353739 w 4707478"/>
              <a:gd name="connsiteY3" fmla="*/ 3556144 h 3556144"/>
              <a:gd name="connsiteX4" fmla="*/ 0 w 4707478"/>
              <a:gd name="connsiteY4" fmla="*/ 1778072 h 3556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07478" h="3556144">
                <a:moveTo>
                  <a:pt x="0" y="1778072"/>
                </a:moveTo>
                <a:cubicBezTo>
                  <a:pt x="0" y="796070"/>
                  <a:pt x="1053805" y="0"/>
                  <a:pt x="2353739" y="0"/>
                </a:cubicBezTo>
                <a:cubicBezTo>
                  <a:pt x="3653673" y="0"/>
                  <a:pt x="4707478" y="796070"/>
                  <a:pt x="4707478" y="1778072"/>
                </a:cubicBezTo>
                <a:cubicBezTo>
                  <a:pt x="4707478" y="2760074"/>
                  <a:pt x="3653673" y="3556144"/>
                  <a:pt x="2353739" y="3556144"/>
                </a:cubicBezTo>
                <a:cubicBezTo>
                  <a:pt x="1053805" y="3556144"/>
                  <a:pt x="0" y="2760074"/>
                  <a:pt x="0" y="1778072"/>
                </a:cubicBezTo>
                <a:close/>
              </a:path>
            </a:pathLst>
          </a:custGeom>
          <a:solidFill>
            <a:srgbClr val="0070C0">
              <a:alpha val="50000"/>
            </a:srgbClr>
          </a:solidFill>
          <a:ln>
            <a:solidFill>
              <a:srgbClr val="0070C0"/>
            </a:solidFill>
          </a:ln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657351" tIns="419345" rIns="1335905" bIns="419346" numCol="1" spcCol="1270" anchor="ctr" anchorCtr="0">
            <a:noAutofit/>
          </a:bodyPr>
          <a:lstStyle/>
          <a:p>
            <a:pPr marL="0" lvl="0" indent="0" algn="ctr" defTabSz="2133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4800" kern="1200" dirty="0"/>
              <a:t>Outlook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DA5069C-B3D2-4AEC-BF93-E14A76BB852F}"/>
              </a:ext>
            </a:extLst>
          </p:cNvPr>
          <p:cNvSpPr/>
          <p:nvPr/>
        </p:nvSpPr>
        <p:spPr>
          <a:xfrm>
            <a:off x="5354821" y="1386005"/>
            <a:ext cx="4547751" cy="3556144"/>
          </a:xfrm>
          <a:custGeom>
            <a:avLst/>
            <a:gdLst>
              <a:gd name="connsiteX0" fmla="*/ 0 w 4707478"/>
              <a:gd name="connsiteY0" fmla="*/ 1778072 h 3556144"/>
              <a:gd name="connsiteX1" fmla="*/ 2353739 w 4707478"/>
              <a:gd name="connsiteY1" fmla="*/ 0 h 3556144"/>
              <a:gd name="connsiteX2" fmla="*/ 4707478 w 4707478"/>
              <a:gd name="connsiteY2" fmla="*/ 1778072 h 3556144"/>
              <a:gd name="connsiteX3" fmla="*/ 2353739 w 4707478"/>
              <a:gd name="connsiteY3" fmla="*/ 3556144 h 3556144"/>
              <a:gd name="connsiteX4" fmla="*/ 0 w 4707478"/>
              <a:gd name="connsiteY4" fmla="*/ 1778072 h 3556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07478" h="3556144">
                <a:moveTo>
                  <a:pt x="0" y="1778072"/>
                </a:moveTo>
                <a:cubicBezTo>
                  <a:pt x="0" y="796070"/>
                  <a:pt x="1053805" y="0"/>
                  <a:pt x="2353739" y="0"/>
                </a:cubicBezTo>
                <a:cubicBezTo>
                  <a:pt x="3653673" y="0"/>
                  <a:pt x="4707478" y="796070"/>
                  <a:pt x="4707478" y="1778072"/>
                </a:cubicBezTo>
                <a:cubicBezTo>
                  <a:pt x="4707478" y="2760074"/>
                  <a:pt x="3653673" y="3556144"/>
                  <a:pt x="2353739" y="3556144"/>
                </a:cubicBezTo>
                <a:cubicBezTo>
                  <a:pt x="1053805" y="3556144"/>
                  <a:pt x="0" y="2760074"/>
                  <a:pt x="0" y="1778072"/>
                </a:cubicBezTo>
                <a:close/>
              </a:path>
            </a:pathLst>
          </a:custGeom>
          <a:solidFill>
            <a:srgbClr val="7030A0">
              <a:alpha val="50000"/>
            </a:srgbClr>
          </a:solidFill>
          <a:ln>
            <a:solidFill>
              <a:srgbClr val="7030A0"/>
            </a:solidFill>
          </a:ln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alpha val="50000"/>
              <a:hueOff val="2743554"/>
              <a:satOff val="99200"/>
              <a:lumOff val="-393"/>
              <a:alphaOff val="0"/>
            </a:schemeClr>
          </a:fillRef>
          <a:effectRef idx="0">
            <a:schemeClr val="accent4">
              <a:alpha val="50000"/>
              <a:hueOff val="2743554"/>
              <a:satOff val="99200"/>
              <a:lumOff val="-393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1335906" tIns="419345" rIns="657350" bIns="419346" numCol="1" spcCol="1270" anchor="ctr" anchorCtr="0">
            <a:noAutofit/>
          </a:bodyPr>
          <a:lstStyle/>
          <a:p>
            <a:pPr marL="0" lvl="0" indent="0" algn="ctr" defTabSz="2133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4800" kern="1200" dirty="0"/>
              <a:t>Teams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BA002F1-9B94-4686-AC3C-7B890B692ED7}"/>
              </a:ext>
            </a:extLst>
          </p:cNvPr>
          <p:cNvSpPr txBox="1"/>
          <p:nvPr/>
        </p:nvSpPr>
        <p:spPr>
          <a:xfrm>
            <a:off x="5437014" y="2979411"/>
            <a:ext cx="1467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integrated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FBDD11F-46AB-48E9-8E18-E92554861971}"/>
              </a:ext>
            </a:extLst>
          </p:cNvPr>
          <p:cNvSpPr/>
          <p:nvPr/>
        </p:nvSpPr>
        <p:spPr>
          <a:xfrm>
            <a:off x="516299" y="5788187"/>
            <a:ext cx="1081989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Productivity @CW Should Include Outlook and Teams Used Daily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5D46F6F-3BB1-4106-B491-7C1BC193E655}"/>
              </a:ext>
            </a:extLst>
          </p:cNvPr>
          <p:cNvSpPr txBox="1"/>
          <p:nvPr/>
        </p:nvSpPr>
        <p:spPr>
          <a:xfrm>
            <a:off x="3056468" y="686503"/>
            <a:ext cx="563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Daily Work</a:t>
            </a:r>
          </a:p>
        </p:txBody>
      </p:sp>
    </p:spTree>
    <p:extLst>
      <p:ext uri="{BB962C8B-B14F-4D97-AF65-F5344CB8AC3E}">
        <p14:creationId xmlns:p14="http://schemas.microsoft.com/office/powerpoint/2010/main" val="25022187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Team working together in the office">
            <a:extLst>
              <a:ext uri="{FF2B5EF4-FFF2-40B4-BE49-F238E27FC236}">
                <a16:creationId xmlns:a16="http://schemas.microsoft.com/office/drawing/2014/main" id="{9E8DFA75-85FE-439F-9476-AE22E8EB950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0000"/>
          </a:blip>
          <a:srcRect t="651" b="1508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D2CA8E5-E752-47F1-9FB9-37DA6F2E19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2970468"/>
            <a:ext cx="10972800" cy="2098226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cap="none" dirty="0"/>
              <a:t>Microsoft Teams Features</a:t>
            </a:r>
          </a:p>
        </p:txBody>
      </p:sp>
    </p:spTree>
    <p:extLst>
      <p:ext uri="{BB962C8B-B14F-4D97-AF65-F5344CB8AC3E}">
        <p14:creationId xmlns:p14="http://schemas.microsoft.com/office/powerpoint/2010/main" val="36361911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B022C7E-802F-4FB1-9CEE-52DDAB82C785}"/>
              </a:ext>
            </a:extLst>
          </p:cNvPr>
          <p:cNvSpPr/>
          <p:nvPr/>
        </p:nvSpPr>
        <p:spPr>
          <a:xfrm>
            <a:off x="516299" y="5788187"/>
            <a:ext cx="1081989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Microsoft Teams Calendar integrated with Outlook </a:t>
            </a:r>
          </a:p>
        </p:txBody>
      </p:sp>
      <p:pic>
        <p:nvPicPr>
          <p:cNvPr id="11" name="Picture 10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86B79EEC-09B5-4E3A-88C4-BD18B919E3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323" y="219140"/>
            <a:ext cx="10517845" cy="5089459"/>
          </a:xfrm>
          <a:prstGeom prst="rect">
            <a:avLst/>
          </a:prstGeom>
        </p:spPr>
      </p:pic>
      <p:sp>
        <p:nvSpPr>
          <p:cNvPr id="14" name="Arrow: Down 13">
            <a:extLst>
              <a:ext uri="{FF2B5EF4-FFF2-40B4-BE49-F238E27FC236}">
                <a16:creationId xmlns:a16="http://schemas.microsoft.com/office/drawing/2014/main" id="{962E90B8-621A-4EF4-A831-E48BDCEF2169}"/>
              </a:ext>
            </a:extLst>
          </p:cNvPr>
          <p:cNvSpPr/>
          <p:nvPr/>
        </p:nvSpPr>
        <p:spPr>
          <a:xfrm rot="2057896">
            <a:off x="9279711" y="2176299"/>
            <a:ext cx="254248" cy="96032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4D064E1-92EF-4459-A0E7-1A2CBD51261E}"/>
              </a:ext>
            </a:extLst>
          </p:cNvPr>
          <p:cNvSpPr txBox="1"/>
          <p:nvPr/>
        </p:nvSpPr>
        <p:spPr>
          <a:xfrm>
            <a:off x="9635900" y="2047364"/>
            <a:ext cx="1457333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/>
              <a:t>Upcoming teams  meetings show the [Join] button</a:t>
            </a:r>
          </a:p>
        </p:txBody>
      </p:sp>
    </p:spTree>
    <p:extLst>
      <p:ext uri="{BB962C8B-B14F-4D97-AF65-F5344CB8AC3E}">
        <p14:creationId xmlns:p14="http://schemas.microsoft.com/office/powerpoint/2010/main" val="42289083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A07B4B4-1BDE-4CF4-93C4-A29BE2322EE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814"/>
          <a:stretch/>
        </p:blipFill>
        <p:spPr>
          <a:xfrm>
            <a:off x="6150591" y="209389"/>
            <a:ext cx="5450189" cy="503580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8D19C0A-BFE3-40CE-AD7A-E0A317F636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942" y="84056"/>
            <a:ext cx="6001058" cy="39372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C253516-0AC2-4E41-AA29-46BF900314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467" y="2636235"/>
            <a:ext cx="5531134" cy="287669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D8669DB-BE3E-45AB-9FB4-78BC6BAF2020}"/>
              </a:ext>
            </a:extLst>
          </p:cNvPr>
          <p:cNvSpPr txBox="1"/>
          <p:nvPr/>
        </p:nvSpPr>
        <p:spPr>
          <a:xfrm>
            <a:off x="264353" y="541343"/>
            <a:ext cx="5777057" cy="20313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0000"/>
                </a:solidFill>
                <a:latin typeface="Abadi" panose="020B0604020104020204" pitchFamily="34" charset="0"/>
              </a:rPr>
              <a:t>Search Box in Teams</a:t>
            </a:r>
          </a:p>
          <a:p>
            <a:endParaRPr lang="en-US" dirty="0">
              <a:solidFill>
                <a:schemeClr val="bg1"/>
              </a:solidFill>
              <a:latin typeface="Abadi" panose="020B06040201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Abadi" panose="020B0604020104020204" pitchFamily="34" charset="0"/>
              </a:rPr>
              <a:t>Type in a keyword to look for a chat or team post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Abadi" panose="020B0604020104020204" pitchFamily="34" charset="0"/>
              </a:rPr>
              <a:t>Type “/” to see available functions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1"/>
                </a:solidFill>
                <a:highlight>
                  <a:srgbClr val="FFFF00"/>
                </a:highlight>
                <a:latin typeface="Abadi" panose="020B0604020104020204" pitchFamily="34" charset="0"/>
              </a:rPr>
              <a:t>Use </a:t>
            </a:r>
            <a:r>
              <a:rPr lang="en-US" dirty="0">
                <a:solidFill>
                  <a:schemeClr val="bg1"/>
                </a:solidFill>
                <a:highlight>
                  <a:srgbClr val="00FF00"/>
                </a:highlight>
                <a:latin typeface="Abadi" panose="020B0604020104020204" pitchFamily="34" charset="0"/>
              </a:rPr>
              <a:t>/</a:t>
            </a:r>
            <a:r>
              <a:rPr lang="en-US" dirty="0" err="1">
                <a:solidFill>
                  <a:schemeClr val="bg1"/>
                </a:solidFill>
                <a:highlight>
                  <a:srgbClr val="00FF00"/>
                </a:highlight>
                <a:latin typeface="Abadi" panose="020B0604020104020204" pitchFamily="34" charset="0"/>
              </a:rPr>
              <a:t>testcall</a:t>
            </a:r>
            <a:r>
              <a:rPr lang="en-US" dirty="0">
                <a:solidFill>
                  <a:schemeClr val="bg1"/>
                </a:solidFill>
                <a:highlight>
                  <a:srgbClr val="00FF00"/>
                </a:highlight>
                <a:latin typeface="Abadi" panose="020B0604020104020204" pitchFamily="34" charset="0"/>
              </a:rPr>
              <a:t> </a:t>
            </a:r>
            <a:r>
              <a:rPr lang="en-US" dirty="0">
                <a:solidFill>
                  <a:schemeClr val="bg1"/>
                </a:solidFill>
                <a:highlight>
                  <a:srgbClr val="FFFF00"/>
                </a:highlight>
                <a:latin typeface="Abadi" panose="020B0604020104020204" pitchFamily="34" charset="0"/>
              </a:rPr>
              <a:t>to test audio and video outside of a call or meeting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Abadi" panose="020B0604020104020204" pitchFamily="34" charset="0"/>
              </a:rPr>
              <a:t>Type “@” to see apps/features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5A0C869-1501-49C9-A677-96D56A9441F5}"/>
              </a:ext>
            </a:extLst>
          </p:cNvPr>
          <p:cNvSpPr/>
          <p:nvPr/>
        </p:nvSpPr>
        <p:spPr>
          <a:xfrm>
            <a:off x="538599" y="5788187"/>
            <a:ext cx="108198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Microsoft Teams – Search &amp; Command Box</a:t>
            </a:r>
          </a:p>
        </p:txBody>
      </p:sp>
    </p:spTree>
    <p:extLst>
      <p:ext uri="{BB962C8B-B14F-4D97-AF65-F5344CB8AC3E}">
        <p14:creationId xmlns:p14="http://schemas.microsoft.com/office/powerpoint/2010/main" val="114883541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Red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B30ED210AF5D647921EF1760702748F" ma:contentTypeVersion="12" ma:contentTypeDescription="Create a new document." ma:contentTypeScope="" ma:versionID="7db7318b5aa33643ca2b4928f558d1c1">
  <xsd:schema xmlns:xsd="http://www.w3.org/2001/XMLSchema" xmlns:xs="http://www.w3.org/2001/XMLSchema" xmlns:p="http://schemas.microsoft.com/office/2006/metadata/properties" xmlns:ns3="7b5e8344-be05-4b9b-b2e1-c3465493e57a" xmlns:ns4="38259f6e-e9ae-4baa-bf1d-10be5035d147" targetNamespace="http://schemas.microsoft.com/office/2006/metadata/properties" ma:root="true" ma:fieldsID="f81cbb2a0e4d72340bac81eb260be4cf" ns3:_="" ns4:_="">
    <xsd:import namespace="7b5e8344-be05-4b9b-b2e1-c3465493e57a"/>
    <xsd:import namespace="38259f6e-e9ae-4baa-bf1d-10be5035d14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5e8344-be05-4b9b-b2e1-c3465493e57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259f6e-e9ae-4baa-bf1d-10be5035d14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4DF799C-2900-476D-A935-20740B766D0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B113239-6259-49B1-BFE3-928F7CEF6AA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b5e8344-be05-4b9b-b2e1-c3465493e57a"/>
    <ds:schemaRef ds:uri="38259f6e-e9ae-4baa-bf1d-10be5035d1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E51C4B1-6C8E-4CC7-93C9-549001FB7164}">
  <ds:schemaRefs>
    <ds:schemaRef ds:uri="http://purl.org/dc/dcmitype/"/>
    <ds:schemaRef ds:uri="http://www.w3.org/XML/1998/namespace"/>
    <ds:schemaRef ds:uri="http://schemas.microsoft.com/office/2006/metadata/properties"/>
    <ds:schemaRef ds:uri="7b5e8344-be05-4b9b-b2e1-c3465493e57a"/>
    <ds:schemaRef ds:uri="38259f6e-e9ae-4baa-bf1d-10be5035d147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purl.org/dc/terms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2086</Words>
  <Application>Microsoft Office PowerPoint</Application>
  <PresentationFormat>Widescreen</PresentationFormat>
  <Paragraphs>261</Paragraphs>
  <Slides>36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5" baseType="lpstr">
      <vt:lpstr>Abadi</vt:lpstr>
      <vt:lpstr>Arial</vt:lpstr>
      <vt:lpstr>Calibri</vt:lpstr>
      <vt:lpstr>Century Gothic</vt:lpstr>
      <vt:lpstr>Franklin Gothic Book</vt:lpstr>
      <vt:lpstr>Times New Roman</vt:lpstr>
      <vt:lpstr>Wingdings</vt:lpstr>
      <vt:lpstr>Wingdings 3</vt:lpstr>
      <vt:lpstr>Ion</vt:lpstr>
      <vt:lpstr>Microsoft Teams</vt:lpstr>
      <vt:lpstr>Microsoft Teams @CW</vt:lpstr>
      <vt:lpstr>Why Teams?  MS Marketing Truths</vt:lpstr>
      <vt:lpstr>PowerPoint Presentation</vt:lpstr>
      <vt:lpstr>MS Teams</vt:lpstr>
      <vt:lpstr>PowerPoint Presentation</vt:lpstr>
      <vt:lpstr>Microsoft Teams Features</vt:lpstr>
      <vt:lpstr>PowerPoint Presentation</vt:lpstr>
      <vt:lpstr>PowerPoint Presentation</vt:lpstr>
      <vt:lpstr>Chat</vt:lpstr>
      <vt:lpstr>PowerPoint Presentation</vt:lpstr>
      <vt:lpstr>PowerPoint Presentation</vt:lpstr>
      <vt:lpstr>PowerPoint Presentation</vt:lpstr>
      <vt:lpstr>Meetings</vt:lpstr>
      <vt:lpstr>PowerPoint Presentation</vt:lpstr>
      <vt:lpstr>PowerPoint Presentation</vt:lpstr>
      <vt:lpstr>PowerPoint Presentation</vt:lpstr>
      <vt:lpstr>Raise Your Hand</vt:lpstr>
      <vt:lpstr>PowerPoint Presentation</vt:lpstr>
      <vt:lpstr>PowerPoint Presentation</vt:lpstr>
      <vt:lpstr>Calling</vt:lpstr>
      <vt:lpstr>PowerPoint Presentation</vt:lpstr>
      <vt:lpstr>Collaboration</vt:lpstr>
      <vt:lpstr>PowerPoint Presentation</vt:lpstr>
      <vt:lpstr>Teams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Want More Info/Training?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Teams</dc:title>
  <dc:creator>Bergert, Stacy</dc:creator>
  <cp:lastModifiedBy>Bergert, Stacy</cp:lastModifiedBy>
  <cp:revision>1</cp:revision>
  <dcterms:created xsi:type="dcterms:W3CDTF">2020-07-09T14:25:20Z</dcterms:created>
  <dcterms:modified xsi:type="dcterms:W3CDTF">2020-10-15T12:40:36Z</dcterms:modified>
</cp:coreProperties>
</file>