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66" r:id="rId5"/>
    <p:sldId id="2637" r:id="rId6"/>
    <p:sldId id="2640" r:id="rId7"/>
    <p:sldId id="2638" r:id="rId8"/>
    <p:sldId id="2639" r:id="rId9"/>
    <p:sldId id="264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6FE8029-15F2-46B0-B107-F8A7863EDFE6}">
          <p14:sldIdLst>
            <p14:sldId id="266"/>
          </p14:sldIdLst>
        </p14:section>
        <p14:section name="MS Teams" id="{5F6ECAAF-36FF-440C-909E-42951B7D6BC2}">
          <p14:sldIdLst>
            <p14:sldId id="2637"/>
            <p14:sldId id="2640"/>
            <p14:sldId id="2638"/>
            <p14:sldId id="2639"/>
            <p14:sldId id="264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625884-2FFC-4943-B963-985F27FF75DA}" v="60" dt="2020-09-23T14:12:19.7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9" autoAdjust="0"/>
    <p:restoredTop sz="94619" autoAdjust="0"/>
  </p:normalViewPr>
  <p:slideViewPr>
    <p:cSldViewPr snapToGrid="0">
      <p:cViewPr varScale="1">
        <p:scale>
          <a:sx n="91" d="100"/>
          <a:sy n="91" d="100"/>
        </p:scale>
        <p:origin x="67" y="5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gert, Stacy" userId="30fb7e42-c914-438c-b7e9-99f1901fb5dc" providerId="ADAL" clId="{59625884-2FFC-4943-B963-985F27FF75DA}"/>
    <pc:docChg chg="undo custSel mod addSld delSld modSld sldOrd addSection delSection modSection">
      <pc:chgData name="Bergert, Stacy" userId="30fb7e42-c914-438c-b7e9-99f1901fb5dc" providerId="ADAL" clId="{59625884-2FFC-4943-B963-985F27FF75DA}" dt="2020-09-24T19:14:32.916" v="2379" actId="26606"/>
      <pc:docMkLst>
        <pc:docMk/>
      </pc:docMkLst>
      <pc:sldChg chg="modSp mod">
        <pc:chgData name="Bergert, Stacy" userId="30fb7e42-c914-438c-b7e9-99f1901fb5dc" providerId="ADAL" clId="{59625884-2FFC-4943-B963-985F27FF75DA}" dt="2020-09-21T19:08:35.981" v="2331" actId="6549"/>
        <pc:sldMkLst>
          <pc:docMk/>
          <pc:sldMk cId="895915843" sldId="266"/>
        </pc:sldMkLst>
        <pc:spChg chg="mod">
          <ac:chgData name="Bergert, Stacy" userId="30fb7e42-c914-438c-b7e9-99f1901fb5dc" providerId="ADAL" clId="{59625884-2FFC-4943-B963-985F27FF75DA}" dt="2020-09-21T19:08:35.981" v="2331" actId="6549"/>
          <ac:spMkLst>
            <pc:docMk/>
            <pc:sldMk cId="895915843" sldId="266"/>
            <ac:spMk id="3" creationId="{255E1F2F-E259-4EA8-9FFD-3A10AF541859}"/>
          </ac:spMkLst>
        </pc:spChg>
      </pc:sldChg>
      <pc:sldChg chg="del">
        <pc:chgData name="Bergert, Stacy" userId="30fb7e42-c914-438c-b7e9-99f1901fb5dc" providerId="ADAL" clId="{59625884-2FFC-4943-B963-985F27FF75DA}" dt="2020-09-18T15:30:21.171" v="236" actId="47"/>
        <pc:sldMkLst>
          <pc:docMk/>
          <pc:sldMk cId="2040811560" sldId="282"/>
        </pc:sldMkLst>
      </pc:sldChg>
      <pc:sldChg chg="modSp del mod">
        <pc:chgData name="Bergert, Stacy" userId="30fb7e42-c914-438c-b7e9-99f1901fb5dc" providerId="ADAL" clId="{59625884-2FFC-4943-B963-985F27FF75DA}" dt="2020-09-18T15:03:27.578" v="43" actId="47"/>
        <pc:sldMkLst>
          <pc:docMk/>
          <pc:sldMk cId="265522590" sldId="308"/>
        </pc:sldMkLst>
        <pc:spChg chg="mod">
          <ac:chgData name="Bergert, Stacy" userId="30fb7e42-c914-438c-b7e9-99f1901fb5dc" providerId="ADAL" clId="{59625884-2FFC-4943-B963-985F27FF75DA}" dt="2020-09-18T15:02:46.180" v="8" actId="20577"/>
          <ac:spMkLst>
            <pc:docMk/>
            <pc:sldMk cId="265522590" sldId="308"/>
            <ac:spMk id="2" creationId="{66A47F5C-50EC-416A-AE8C-6F6BB4225673}"/>
          </ac:spMkLst>
        </pc:spChg>
        <pc:graphicFrameChg chg="mod">
          <ac:chgData name="Bergert, Stacy" userId="30fb7e42-c914-438c-b7e9-99f1901fb5dc" providerId="ADAL" clId="{59625884-2FFC-4943-B963-985F27FF75DA}" dt="2020-09-18T15:03:23.173" v="42" actId="20577"/>
          <ac:graphicFrameMkLst>
            <pc:docMk/>
            <pc:sldMk cId="265522590" sldId="308"/>
            <ac:graphicFrameMk id="4" creationId="{59F5A1AC-D08D-42AE-B94A-1CAFB517D846}"/>
          </ac:graphicFrameMkLst>
        </pc:graphicFrameChg>
      </pc:sldChg>
      <pc:sldChg chg="del">
        <pc:chgData name="Bergert, Stacy" userId="30fb7e42-c914-438c-b7e9-99f1901fb5dc" providerId="ADAL" clId="{59625884-2FFC-4943-B963-985F27FF75DA}" dt="2020-09-18T15:21:00.506" v="216" actId="2696"/>
        <pc:sldMkLst>
          <pc:docMk/>
          <pc:sldMk cId="2217470252" sldId="309"/>
        </pc:sldMkLst>
      </pc:sldChg>
      <pc:sldChg chg="del">
        <pc:chgData name="Bergert, Stacy" userId="30fb7e42-c914-438c-b7e9-99f1901fb5dc" providerId="ADAL" clId="{59625884-2FFC-4943-B963-985F27FF75DA}" dt="2020-09-18T15:14:52.582" v="215" actId="47"/>
        <pc:sldMkLst>
          <pc:docMk/>
          <pc:sldMk cId="2267960571" sldId="310"/>
        </pc:sldMkLst>
      </pc:sldChg>
      <pc:sldChg chg="del">
        <pc:chgData name="Bergert, Stacy" userId="30fb7e42-c914-438c-b7e9-99f1901fb5dc" providerId="ADAL" clId="{59625884-2FFC-4943-B963-985F27FF75DA}" dt="2020-09-18T15:30:18.624" v="235" actId="47"/>
        <pc:sldMkLst>
          <pc:docMk/>
          <pc:sldMk cId="2196683736" sldId="311"/>
        </pc:sldMkLst>
      </pc:sldChg>
      <pc:sldChg chg="del">
        <pc:chgData name="Bergert, Stacy" userId="30fb7e42-c914-438c-b7e9-99f1901fb5dc" providerId="ADAL" clId="{59625884-2FFC-4943-B963-985F27FF75DA}" dt="2020-09-18T15:30:21.171" v="236" actId="47"/>
        <pc:sldMkLst>
          <pc:docMk/>
          <pc:sldMk cId="3108587215" sldId="2635"/>
        </pc:sldMkLst>
      </pc:sldChg>
      <pc:sldChg chg="del">
        <pc:chgData name="Bergert, Stacy" userId="30fb7e42-c914-438c-b7e9-99f1901fb5dc" providerId="ADAL" clId="{59625884-2FFC-4943-B963-985F27FF75DA}" dt="2020-09-18T15:14:52.582" v="215" actId="47"/>
        <pc:sldMkLst>
          <pc:docMk/>
          <pc:sldMk cId="3349638467" sldId="2636"/>
        </pc:sldMkLst>
      </pc:sldChg>
      <pc:sldChg chg="addSp delSp modSp mod setBg setClrOvrMap delDesignElem">
        <pc:chgData name="Bergert, Stacy" userId="30fb7e42-c914-438c-b7e9-99f1901fb5dc" providerId="ADAL" clId="{59625884-2FFC-4943-B963-985F27FF75DA}" dt="2020-09-18T17:15:32.564" v="2314" actId="1076"/>
        <pc:sldMkLst>
          <pc:docMk/>
          <pc:sldMk cId="1497137512" sldId="2637"/>
        </pc:sldMkLst>
        <pc:spChg chg="mod">
          <ac:chgData name="Bergert, Stacy" userId="30fb7e42-c914-438c-b7e9-99f1901fb5dc" providerId="ADAL" clId="{59625884-2FFC-4943-B963-985F27FF75DA}" dt="2020-09-18T16:03:20.510" v="599" actId="20577"/>
          <ac:spMkLst>
            <pc:docMk/>
            <pc:sldMk cId="1497137512" sldId="2637"/>
            <ac:spMk id="2" creationId="{DBB61EFB-4709-46FD-BF16-98E646B787C1}"/>
          </ac:spMkLst>
        </pc:spChg>
        <pc:spChg chg="mod">
          <ac:chgData name="Bergert, Stacy" userId="30fb7e42-c914-438c-b7e9-99f1901fb5dc" providerId="ADAL" clId="{59625884-2FFC-4943-B963-985F27FF75DA}" dt="2020-09-18T17:15:20.797" v="2313" actId="20577"/>
          <ac:spMkLst>
            <pc:docMk/>
            <pc:sldMk cId="1497137512" sldId="2637"/>
            <ac:spMk id="3" creationId="{E24D9B1A-9FD4-4ECF-8908-7824CE1515A7}"/>
          </ac:spMkLst>
        </pc:spChg>
        <pc:spChg chg="mod">
          <ac:chgData name="Bergert, Stacy" userId="30fb7e42-c914-438c-b7e9-99f1901fb5dc" providerId="ADAL" clId="{59625884-2FFC-4943-B963-985F27FF75DA}" dt="2020-09-18T17:15:32.564" v="2314" actId="1076"/>
          <ac:spMkLst>
            <pc:docMk/>
            <pc:sldMk cId="1497137512" sldId="2637"/>
            <ac:spMk id="12" creationId="{CBA96024-0D55-4226-895B-8567A36263C4}"/>
          </ac:spMkLst>
        </pc:spChg>
        <pc:spChg chg="add del">
          <ac:chgData name="Bergert, Stacy" userId="30fb7e42-c914-438c-b7e9-99f1901fb5dc" providerId="ADAL" clId="{59625884-2FFC-4943-B963-985F27FF75DA}" dt="2020-09-18T15:07:31.309" v="194" actId="26606"/>
          <ac:spMkLst>
            <pc:docMk/>
            <pc:sldMk cId="1497137512" sldId="2637"/>
            <ac:spMk id="22" creationId="{310B1DD0-264A-47E3-A16A-C87AFA51E68A}"/>
          </ac:spMkLst>
        </pc:spChg>
        <pc:spChg chg="add del">
          <ac:chgData name="Bergert, Stacy" userId="30fb7e42-c914-438c-b7e9-99f1901fb5dc" providerId="ADAL" clId="{59625884-2FFC-4943-B963-985F27FF75DA}" dt="2020-09-18T15:07:31.309" v="194" actId="26606"/>
          <ac:spMkLst>
            <pc:docMk/>
            <pc:sldMk cId="1497137512" sldId="2637"/>
            <ac:spMk id="24" creationId="{69C1BB7B-F21E-41A2-B30C-D8507B960282}"/>
          </ac:spMkLst>
        </pc:spChg>
        <pc:spChg chg="add del">
          <ac:chgData name="Bergert, Stacy" userId="30fb7e42-c914-438c-b7e9-99f1901fb5dc" providerId="ADAL" clId="{59625884-2FFC-4943-B963-985F27FF75DA}" dt="2020-09-18T15:07:31.309" v="194" actId="26606"/>
          <ac:spMkLst>
            <pc:docMk/>
            <pc:sldMk cId="1497137512" sldId="2637"/>
            <ac:spMk id="26" creationId="{DF6D7DDE-F8A1-4105-9729-F9EB5F81A360}"/>
          </ac:spMkLst>
        </pc:spChg>
        <pc:spChg chg="add del">
          <ac:chgData name="Bergert, Stacy" userId="30fb7e42-c914-438c-b7e9-99f1901fb5dc" providerId="ADAL" clId="{59625884-2FFC-4943-B963-985F27FF75DA}" dt="2020-09-18T15:09:02.017" v="197" actId="26606"/>
          <ac:spMkLst>
            <pc:docMk/>
            <pc:sldMk cId="1497137512" sldId="2637"/>
            <ac:spMk id="35" creationId="{4D9C7339-A6EE-4D61-A33E-64D65F75723D}"/>
          </ac:spMkLst>
        </pc:spChg>
        <pc:spChg chg="add del">
          <ac:chgData name="Bergert, Stacy" userId="30fb7e42-c914-438c-b7e9-99f1901fb5dc" providerId="ADAL" clId="{59625884-2FFC-4943-B963-985F27FF75DA}" dt="2020-09-18T15:09:02.017" v="197" actId="26606"/>
          <ac:spMkLst>
            <pc:docMk/>
            <pc:sldMk cId="1497137512" sldId="2637"/>
            <ac:spMk id="37" creationId="{3A6586F7-A126-4F04-B9AA-AC0323374926}"/>
          </ac:spMkLst>
        </pc:spChg>
        <pc:spChg chg="add del">
          <ac:chgData name="Bergert, Stacy" userId="30fb7e42-c914-438c-b7e9-99f1901fb5dc" providerId="ADAL" clId="{59625884-2FFC-4943-B963-985F27FF75DA}" dt="2020-09-18T15:09:02.017" v="197" actId="26606"/>
          <ac:spMkLst>
            <pc:docMk/>
            <pc:sldMk cId="1497137512" sldId="2637"/>
            <ac:spMk id="39" creationId="{1BA6D22B-C59B-4B49-B613-F1A0DF012C58}"/>
          </ac:spMkLst>
        </pc:spChg>
        <pc:spChg chg="add del">
          <ac:chgData name="Bergert, Stacy" userId="30fb7e42-c914-438c-b7e9-99f1901fb5dc" providerId="ADAL" clId="{59625884-2FFC-4943-B963-985F27FF75DA}" dt="2020-09-18T15:09:16.379" v="199" actId="26606"/>
          <ac:spMkLst>
            <pc:docMk/>
            <pc:sldMk cId="1497137512" sldId="2637"/>
            <ac:spMk id="48" creationId="{1003852C-CA3A-4254-ABB6-2290D3060941}"/>
          </ac:spMkLst>
        </pc:spChg>
        <pc:spChg chg="add del">
          <ac:chgData name="Bergert, Stacy" userId="30fb7e42-c914-438c-b7e9-99f1901fb5dc" providerId="ADAL" clId="{59625884-2FFC-4943-B963-985F27FF75DA}" dt="2020-09-18T15:09:16.379" v="199" actId="26606"/>
          <ac:spMkLst>
            <pc:docMk/>
            <pc:sldMk cId="1497137512" sldId="2637"/>
            <ac:spMk id="50" creationId="{2F11CF96-B71B-4294-A1EF-00CE7388DC40}"/>
          </ac:spMkLst>
        </pc:spChg>
        <pc:spChg chg="add del">
          <ac:chgData name="Bergert, Stacy" userId="30fb7e42-c914-438c-b7e9-99f1901fb5dc" providerId="ADAL" clId="{59625884-2FFC-4943-B963-985F27FF75DA}" dt="2020-09-18T15:11:39.480" v="213" actId="26606"/>
          <ac:spMkLst>
            <pc:docMk/>
            <pc:sldMk cId="1497137512" sldId="2637"/>
            <ac:spMk id="59" creationId="{7BB74091-09FE-44AF-8325-7FE6E175F727}"/>
          </ac:spMkLst>
        </pc:spChg>
        <pc:spChg chg="add del">
          <ac:chgData name="Bergert, Stacy" userId="30fb7e42-c914-438c-b7e9-99f1901fb5dc" providerId="ADAL" clId="{59625884-2FFC-4943-B963-985F27FF75DA}" dt="2020-09-18T15:11:39.480" v="213" actId="26606"/>
          <ac:spMkLst>
            <pc:docMk/>
            <pc:sldMk cId="1497137512" sldId="2637"/>
            <ac:spMk id="61" creationId="{0F30CCEB-94C4-4F72-BA5A-9CEA853022DA}"/>
          </ac:spMkLst>
        </pc:spChg>
        <pc:spChg chg="add del">
          <ac:chgData name="Bergert, Stacy" userId="30fb7e42-c914-438c-b7e9-99f1901fb5dc" providerId="ADAL" clId="{59625884-2FFC-4943-B963-985F27FF75DA}" dt="2020-09-18T15:11:39.480" v="213" actId="26606"/>
          <ac:spMkLst>
            <pc:docMk/>
            <pc:sldMk cId="1497137512" sldId="2637"/>
            <ac:spMk id="63" creationId="{0DE1A94F-CC8B-4954-97A7-ADD4F300D647}"/>
          </ac:spMkLst>
        </pc:spChg>
        <pc:spChg chg="add del">
          <ac:chgData name="Bergert, Stacy" userId="30fb7e42-c914-438c-b7e9-99f1901fb5dc" providerId="ADAL" clId="{59625884-2FFC-4943-B963-985F27FF75DA}" dt="2020-09-18T15:11:00.163" v="202" actId="26606"/>
          <ac:spMkLst>
            <pc:docMk/>
            <pc:sldMk cId="1497137512" sldId="2637"/>
            <ac:spMk id="72" creationId="{7BB74091-09FE-44AF-8325-7FE6E175F727}"/>
          </ac:spMkLst>
        </pc:spChg>
        <pc:spChg chg="add del">
          <ac:chgData name="Bergert, Stacy" userId="30fb7e42-c914-438c-b7e9-99f1901fb5dc" providerId="ADAL" clId="{59625884-2FFC-4943-B963-985F27FF75DA}" dt="2020-09-18T15:11:00.163" v="202" actId="26606"/>
          <ac:spMkLst>
            <pc:docMk/>
            <pc:sldMk cId="1497137512" sldId="2637"/>
            <ac:spMk id="74" creationId="{0F30CCEB-94C4-4F72-BA5A-9CEA853022DA}"/>
          </ac:spMkLst>
        </pc:spChg>
        <pc:spChg chg="add del">
          <ac:chgData name="Bergert, Stacy" userId="30fb7e42-c914-438c-b7e9-99f1901fb5dc" providerId="ADAL" clId="{59625884-2FFC-4943-B963-985F27FF75DA}" dt="2020-09-18T15:11:00.163" v="202" actId="26606"/>
          <ac:spMkLst>
            <pc:docMk/>
            <pc:sldMk cId="1497137512" sldId="2637"/>
            <ac:spMk id="76" creationId="{0DE1A94F-CC8B-4954-97A7-ADD4F300D647}"/>
          </ac:spMkLst>
        </pc:spChg>
        <pc:spChg chg="add del">
          <ac:chgData name="Bergert, Stacy" userId="30fb7e42-c914-438c-b7e9-99f1901fb5dc" providerId="ADAL" clId="{59625884-2FFC-4943-B963-985F27FF75DA}" dt="2020-09-18T15:11:03.007" v="204" actId="26606"/>
          <ac:spMkLst>
            <pc:docMk/>
            <pc:sldMk cId="1497137512" sldId="2637"/>
            <ac:spMk id="79" creationId="{B709ADC9-6EAF-4268-9415-1ED5ECFA2218}"/>
          </ac:spMkLst>
        </pc:spChg>
        <pc:spChg chg="add del">
          <ac:chgData name="Bergert, Stacy" userId="30fb7e42-c914-438c-b7e9-99f1901fb5dc" providerId="ADAL" clId="{59625884-2FFC-4943-B963-985F27FF75DA}" dt="2020-09-18T15:11:12.074" v="206" actId="26606"/>
          <ac:spMkLst>
            <pc:docMk/>
            <pc:sldMk cId="1497137512" sldId="2637"/>
            <ac:spMk id="82" creationId="{1003852C-CA3A-4254-ABB6-2290D3060941}"/>
          </ac:spMkLst>
        </pc:spChg>
        <pc:spChg chg="add del">
          <ac:chgData name="Bergert, Stacy" userId="30fb7e42-c914-438c-b7e9-99f1901fb5dc" providerId="ADAL" clId="{59625884-2FFC-4943-B963-985F27FF75DA}" dt="2020-09-18T15:11:12.074" v="206" actId="26606"/>
          <ac:spMkLst>
            <pc:docMk/>
            <pc:sldMk cId="1497137512" sldId="2637"/>
            <ac:spMk id="83" creationId="{2F11CF96-B71B-4294-A1EF-00CE7388DC40}"/>
          </ac:spMkLst>
        </pc:spChg>
        <pc:spChg chg="add del">
          <ac:chgData name="Bergert, Stacy" userId="30fb7e42-c914-438c-b7e9-99f1901fb5dc" providerId="ADAL" clId="{59625884-2FFC-4943-B963-985F27FF75DA}" dt="2020-09-18T15:11:19.581" v="208" actId="26606"/>
          <ac:spMkLst>
            <pc:docMk/>
            <pc:sldMk cId="1497137512" sldId="2637"/>
            <ac:spMk id="86" creationId="{68818BDC-22DF-4B23-97C9-3170636A4528}"/>
          </ac:spMkLst>
        </pc:spChg>
        <pc:spChg chg="add del">
          <ac:chgData name="Bergert, Stacy" userId="30fb7e42-c914-438c-b7e9-99f1901fb5dc" providerId="ADAL" clId="{59625884-2FFC-4943-B963-985F27FF75DA}" dt="2020-09-18T15:11:19.581" v="208" actId="26606"/>
          <ac:spMkLst>
            <pc:docMk/>
            <pc:sldMk cId="1497137512" sldId="2637"/>
            <ac:spMk id="87" creationId="{8776F0F0-F360-4680-8914-892D1E5707FA}"/>
          </ac:spMkLst>
        </pc:spChg>
        <pc:spChg chg="add del">
          <ac:chgData name="Bergert, Stacy" userId="30fb7e42-c914-438c-b7e9-99f1901fb5dc" providerId="ADAL" clId="{59625884-2FFC-4943-B963-985F27FF75DA}" dt="2020-09-18T15:11:25.702" v="210" actId="26606"/>
          <ac:spMkLst>
            <pc:docMk/>
            <pc:sldMk cId="1497137512" sldId="2637"/>
            <ac:spMk id="90" creationId="{EF1A96B9-F717-4812-9DB0-C99D994623B8}"/>
          </ac:spMkLst>
        </pc:spChg>
        <pc:spChg chg="add del">
          <ac:chgData name="Bergert, Stacy" userId="30fb7e42-c914-438c-b7e9-99f1901fb5dc" providerId="ADAL" clId="{59625884-2FFC-4943-B963-985F27FF75DA}" dt="2020-09-18T15:11:25.702" v="210" actId="26606"/>
          <ac:spMkLst>
            <pc:docMk/>
            <pc:sldMk cId="1497137512" sldId="2637"/>
            <ac:spMk id="91" creationId="{226038F9-8CE0-4A41-9EF0-3A27023DEF39}"/>
          </ac:spMkLst>
        </pc:spChg>
        <pc:spChg chg="add del">
          <ac:chgData name="Bergert, Stacy" userId="30fb7e42-c914-438c-b7e9-99f1901fb5dc" providerId="ADAL" clId="{59625884-2FFC-4943-B963-985F27FF75DA}" dt="2020-09-18T15:11:25.702" v="210" actId="26606"/>
          <ac:spMkLst>
            <pc:docMk/>
            <pc:sldMk cId="1497137512" sldId="2637"/>
            <ac:spMk id="92" creationId="{BB5C5996-5C1E-4768-90AE-87BED835C607}"/>
          </ac:spMkLst>
        </pc:spChg>
        <pc:spChg chg="add del">
          <ac:chgData name="Bergert, Stacy" userId="30fb7e42-c914-438c-b7e9-99f1901fb5dc" providerId="ADAL" clId="{59625884-2FFC-4943-B963-985F27FF75DA}" dt="2020-09-18T15:11:39.473" v="212" actId="26606"/>
          <ac:spMkLst>
            <pc:docMk/>
            <pc:sldMk cId="1497137512" sldId="2637"/>
            <ac:spMk id="95" creationId="{1003852C-CA3A-4254-ABB6-2290D3060941}"/>
          </ac:spMkLst>
        </pc:spChg>
        <pc:spChg chg="add del">
          <ac:chgData name="Bergert, Stacy" userId="30fb7e42-c914-438c-b7e9-99f1901fb5dc" providerId="ADAL" clId="{59625884-2FFC-4943-B963-985F27FF75DA}" dt="2020-09-18T15:11:39.473" v="212" actId="26606"/>
          <ac:spMkLst>
            <pc:docMk/>
            <pc:sldMk cId="1497137512" sldId="2637"/>
            <ac:spMk id="96" creationId="{2F11CF96-B71B-4294-A1EF-00CE7388DC40}"/>
          </ac:spMkLst>
        </pc:spChg>
        <pc:spChg chg="add del">
          <ac:chgData name="Bergert, Stacy" userId="30fb7e42-c914-438c-b7e9-99f1901fb5dc" providerId="ADAL" clId="{59625884-2FFC-4943-B963-985F27FF75DA}" dt="2020-09-18T15:30:59.359" v="243" actId="26606"/>
          <ac:spMkLst>
            <pc:docMk/>
            <pc:sldMk cId="1497137512" sldId="2637"/>
            <ac:spMk id="99" creationId="{A77A6167-FCC5-49E8-B280-CECAF151ED9F}"/>
          </ac:spMkLst>
        </pc:spChg>
        <pc:spChg chg="add del">
          <ac:chgData name="Bergert, Stacy" userId="30fb7e42-c914-438c-b7e9-99f1901fb5dc" providerId="ADAL" clId="{59625884-2FFC-4943-B963-985F27FF75DA}" dt="2020-09-18T15:30:59.359" v="243" actId="26606"/>
          <ac:spMkLst>
            <pc:docMk/>
            <pc:sldMk cId="1497137512" sldId="2637"/>
            <ac:spMk id="100" creationId="{F84046EA-4273-437E-9DE5-5AEE713C35E2}"/>
          </ac:spMkLst>
        </pc:spChg>
        <pc:spChg chg="add">
          <ac:chgData name="Bergert, Stacy" userId="30fb7e42-c914-438c-b7e9-99f1901fb5dc" providerId="ADAL" clId="{59625884-2FFC-4943-B963-985F27FF75DA}" dt="2020-09-18T15:30:59.359" v="243" actId="26606"/>
          <ac:spMkLst>
            <pc:docMk/>
            <pc:sldMk cId="1497137512" sldId="2637"/>
            <ac:spMk id="109" creationId="{5ABA7F3F-D56F-4C06-84AC-03FC83B0642E}"/>
          </ac:spMkLst>
        </pc:spChg>
        <pc:spChg chg="add del">
          <ac:chgData name="Bergert, Stacy" userId="30fb7e42-c914-438c-b7e9-99f1901fb5dc" providerId="ADAL" clId="{59625884-2FFC-4943-B963-985F27FF75DA}" dt="2020-09-18T15:30:43.556" v="240" actId="26606"/>
          <ac:spMkLst>
            <pc:docMk/>
            <pc:sldMk cId="1497137512" sldId="2637"/>
            <ac:spMk id="110" creationId="{310B1DD0-264A-47E3-A16A-C87AFA51E68A}"/>
          </ac:spMkLst>
        </pc:spChg>
        <pc:spChg chg="add del">
          <ac:chgData name="Bergert, Stacy" userId="30fb7e42-c914-438c-b7e9-99f1901fb5dc" providerId="ADAL" clId="{59625884-2FFC-4943-B963-985F27FF75DA}" dt="2020-09-18T15:30:59.350" v="242" actId="26606"/>
          <ac:spMkLst>
            <pc:docMk/>
            <pc:sldMk cId="1497137512" sldId="2637"/>
            <ac:spMk id="111" creationId="{CB73C468-D875-4A8E-A540-E43BF8232DD4}"/>
          </ac:spMkLst>
        </pc:spChg>
        <pc:spChg chg="add del">
          <ac:chgData name="Bergert, Stacy" userId="30fb7e42-c914-438c-b7e9-99f1901fb5dc" providerId="ADAL" clId="{59625884-2FFC-4943-B963-985F27FF75DA}" dt="2020-09-18T15:30:43.556" v="240" actId="26606"/>
          <ac:spMkLst>
            <pc:docMk/>
            <pc:sldMk cId="1497137512" sldId="2637"/>
            <ac:spMk id="112" creationId="{69C1BB7B-F21E-41A2-B30C-D8507B960282}"/>
          </ac:spMkLst>
        </pc:spChg>
        <pc:spChg chg="add del">
          <ac:chgData name="Bergert, Stacy" userId="30fb7e42-c914-438c-b7e9-99f1901fb5dc" providerId="ADAL" clId="{59625884-2FFC-4943-B963-985F27FF75DA}" dt="2020-09-18T15:30:59.350" v="242" actId="26606"/>
          <ac:spMkLst>
            <pc:docMk/>
            <pc:sldMk cId="1497137512" sldId="2637"/>
            <ac:spMk id="113" creationId="{B4734F2F-19FC-4D35-9BDE-5CEAD57D9B55}"/>
          </ac:spMkLst>
        </pc:spChg>
        <pc:spChg chg="add del">
          <ac:chgData name="Bergert, Stacy" userId="30fb7e42-c914-438c-b7e9-99f1901fb5dc" providerId="ADAL" clId="{59625884-2FFC-4943-B963-985F27FF75DA}" dt="2020-09-18T15:30:43.556" v="240" actId="26606"/>
          <ac:spMkLst>
            <pc:docMk/>
            <pc:sldMk cId="1497137512" sldId="2637"/>
            <ac:spMk id="114" creationId="{DF6D7DDE-F8A1-4105-9729-F9EB5F81A360}"/>
          </ac:spMkLst>
        </pc:spChg>
        <pc:spChg chg="add del">
          <ac:chgData name="Bergert, Stacy" userId="30fb7e42-c914-438c-b7e9-99f1901fb5dc" providerId="ADAL" clId="{59625884-2FFC-4943-B963-985F27FF75DA}" dt="2020-09-18T15:30:59.350" v="242" actId="26606"/>
          <ac:spMkLst>
            <pc:docMk/>
            <pc:sldMk cId="1497137512" sldId="2637"/>
            <ac:spMk id="115" creationId="{D97A8A26-FD96-4968-A34A-727382AC7E46}"/>
          </ac:spMkLst>
        </pc:spChg>
        <pc:spChg chg="add">
          <ac:chgData name="Bergert, Stacy" userId="30fb7e42-c914-438c-b7e9-99f1901fb5dc" providerId="ADAL" clId="{59625884-2FFC-4943-B963-985F27FF75DA}" dt="2020-09-18T15:30:59.359" v="243" actId="26606"/>
          <ac:spMkLst>
            <pc:docMk/>
            <pc:sldMk cId="1497137512" sldId="2637"/>
            <ac:spMk id="119" creationId="{0568FE6B-CB7A-42D9-9690-487E3B8F412C}"/>
          </ac:spMkLst>
        </pc:spChg>
        <pc:spChg chg="add">
          <ac:chgData name="Bergert, Stacy" userId="30fb7e42-c914-438c-b7e9-99f1901fb5dc" providerId="ADAL" clId="{59625884-2FFC-4943-B963-985F27FF75DA}" dt="2020-09-18T15:30:59.359" v="243" actId="26606"/>
          <ac:spMkLst>
            <pc:docMk/>
            <pc:sldMk cId="1497137512" sldId="2637"/>
            <ac:spMk id="120" creationId="{2BCE8A39-72D0-46ED-AB46-91B68881D2C2}"/>
          </ac:spMkLst>
        </pc:spChg>
        <pc:spChg chg="add">
          <ac:chgData name="Bergert, Stacy" userId="30fb7e42-c914-438c-b7e9-99f1901fb5dc" providerId="ADAL" clId="{59625884-2FFC-4943-B963-985F27FF75DA}" dt="2020-09-18T15:30:59.359" v="243" actId="26606"/>
          <ac:spMkLst>
            <pc:docMk/>
            <pc:sldMk cId="1497137512" sldId="2637"/>
            <ac:spMk id="121" creationId="{5B4F2F95-506B-4220-A118-B96AF13005F1}"/>
          </ac:spMkLst>
        </pc:spChg>
        <pc:grpChg chg="add del">
          <ac:chgData name="Bergert, Stacy" userId="30fb7e42-c914-438c-b7e9-99f1901fb5dc" providerId="ADAL" clId="{59625884-2FFC-4943-B963-985F27FF75DA}" dt="2020-09-18T15:07:31.309" v="194" actId="26606"/>
          <ac:grpSpMkLst>
            <pc:docMk/>
            <pc:sldMk cId="1497137512" sldId="2637"/>
            <ac:grpSpMk id="18" creationId="{9D9D6BF1-DFF2-4526-9D13-BF339D8C4163}"/>
          </ac:grpSpMkLst>
        </pc:grpChg>
        <pc:grpChg chg="add del">
          <ac:chgData name="Bergert, Stacy" userId="30fb7e42-c914-438c-b7e9-99f1901fb5dc" providerId="ADAL" clId="{59625884-2FFC-4943-B963-985F27FF75DA}" dt="2020-09-18T15:09:02.017" v="197" actId="26606"/>
          <ac:grpSpMkLst>
            <pc:docMk/>
            <pc:sldMk cId="1497137512" sldId="2637"/>
            <ac:grpSpMk id="31" creationId="{9D9D6BF1-DFF2-4526-9D13-BF339D8C4163}"/>
          </ac:grpSpMkLst>
        </pc:grpChg>
        <pc:grpChg chg="add del">
          <ac:chgData name="Bergert, Stacy" userId="30fb7e42-c914-438c-b7e9-99f1901fb5dc" providerId="ADAL" clId="{59625884-2FFC-4943-B963-985F27FF75DA}" dt="2020-09-18T15:09:16.379" v="199" actId="26606"/>
          <ac:grpSpMkLst>
            <pc:docMk/>
            <pc:sldMk cId="1497137512" sldId="2637"/>
            <ac:grpSpMk id="44" creationId="{9D9D6BF1-DFF2-4526-9D13-BF339D8C4163}"/>
          </ac:grpSpMkLst>
        </pc:grpChg>
        <pc:grpChg chg="add del">
          <ac:chgData name="Bergert, Stacy" userId="30fb7e42-c914-438c-b7e9-99f1901fb5dc" providerId="ADAL" clId="{59625884-2FFC-4943-B963-985F27FF75DA}" dt="2020-09-18T15:11:39.480" v="213" actId="26606"/>
          <ac:grpSpMkLst>
            <pc:docMk/>
            <pc:sldMk cId="1497137512" sldId="2637"/>
            <ac:grpSpMk id="55" creationId="{9D9D6BF1-DFF2-4526-9D13-BF339D8C4163}"/>
          </ac:grpSpMkLst>
        </pc:grpChg>
        <pc:grpChg chg="add del">
          <ac:chgData name="Bergert, Stacy" userId="30fb7e42-c914-438c-b7e9-99f1901fb5dc" providerId="ADAL" clId="{59625884-2FFC-4943-B963-985F27FF75DA}" dt="2020-09-18T15:11:00.163" v="202" actId="26606"/>
          <ac:grpSpMkLst>
            <pc:docMk/>
            <pc:sldMk cId="1497137512" sldId="2637"/>
            <ac:grpSpMk id="68" creationId="{9D9D6BF1-DFF2-4526-9D13-BF339D8C4163}"/>
          </ac:grpSpMkLst>
        </pc:grpChg>
        <pc:grpChg chg="add del">
          <ac:chgData name="Bergert, Stacy" userId="30fb7e42-c914-438c-b7e9-99f1901fb5dc" providerId="ADAL" clId="{59625884-2FFC-4943-B963-985F27FF75DA}" dt="2020-09-18T15:11:03.007" v="204" actId="26606"/>
          <ac:grpSpMkLst>
            <pc:docMk/>
            <pc:sldMk cId="1497137512" sldId="2637"/>
            <ac:grpSpMk id="78" creationId="{9D9D6BF1-DFF2-4526-9D13-BF339D8C4163}"/>
          </ac:grpSpMkLst>
        </pc:grpChg>
        <pc:grpChg chg="add del">
          <ac:chgData name="Bergert, Stacy" userId="30fb7e42-c914-438c-b7e9-99f1901fb5dc" providerId="ADAL" clId="{59625884-2FFC-4943-B963-985F27FF75DA}" dt="2020-09-18T15:11:12.074" v="206" actId="26606"/>
          <ac:grpSpMkLst>
            <pc:docMk/>
            <pc:sldMk cId="1497137512" sldId="2637"/>
            <ac:grpSpMk id="81" creationId="{9D9D6BF1-DFF2-4526-9D13-BF339D8C4163}"/>
          </ac:grpSpMkLst>
        </pc:grpChg>
        <pc:grpChg chg="add del">
          <ac:chgData name="Bergert, Stacy" userId="30fb7e42-c914-438c-b7e9-99f1901fb5dc" providerId="ADAL" clId="{59625884-2FFC-4943-B963-985F27FF75DA}" dt="2020-09-18T15:11:19.581" v="208" actId="26606"/>
          <ac:grpSpMkLst>
            <pc:docMk/>
            <pc:sldMk cId="1497137512" sldId="2637"/>
            <ac:grpSpMk id="85" creationId="{9D9D6BF1-DFF2-4526-9D13-BF339D8C4163}"/>
          </ac:grpSpMkLst>
        </pc:grpChg>
        <pc:grpChg chg="add del">
          <ac:chgData name="Bergert, Stacy" userId="30fb7e42-c914-438c-b7e9-99f1901fb5dc" providerId="ADAL" clId="{59625884-2FFC-4943-B963-985F27FF75DA}" dt="2020-09-18T15:11:25.702" v="210" actId="26606"/>
          <ac:grpSpMkLst>
            <pc:docMk/>
            <pc:sldMk cId="1497137512" sldId="2637"/>
            <ac:grpSpMk id="89" creationId="{9D9D6BF1-DFF2-4526-9D13-BF339D8C4163}"/>
          </ac:grpSpMkLst>
        </pc:grpChg>
        <pc:grpChg chg="add del">
          <ac:chgData name="Bergert, Stacy" userId="30fb7e42-c914-438c-b7e9-99f1901fb5dc" providerId="ADAL" clId="{59625884-2FFC-4943-B963-985F27FF75DA}" dt="2020-09-18T15:11:39.473" v="212" actId="26606"/>
          <ac:grpSpMkLst>
            <pc:docMk/>
            <pc:sldMk cId="1497137512" sldId="2637"/>
            <ac:grpSpMk id="94" creationId="{9D9D6BF1-DFF2-4526-9D13-BF339D8C4163}"/>
          </ac:grpSpMkLst>
        </pc:grpChg>
        <pc:grpChg chg="add del">
          <ac:chgData name="Bergert, Stacy" userId="30fb7e42-c914-438c-b7e9-99f1901fb5dc" providerId="ADAL" clId="{59625884-2FFC-4943-B963-985F27FF75DA}" dt="2020-09-18T15:30:59.359" v="243" actId="26606"/>
          <ac:grpSpMkLst>
            <pc:docMk/>
            <pc:sldMk cId="1497137512" sldId="2637"/>
            <ac:grpSpMk id="98" creationId="{9D9D6BF1-DFF2-4526-9D13-BF339D8C4163}"/>
          </ac:grpSpMkLst>
        </pc:grpChg>
        <pc:grpChg chg="add">
          <ac:chgData name="Bergert, Stacy" userId="30fb7e42-c914-438c-b7e9-99f1901fb5dc" providerId="ADAL" clId="{59625884-2FFC-4943-B963-985F27FF75DA}" dt="2020-09-18T15:30:59.359" v="243" actId="26606"/>
          <ac:grpSpMkLst>
            <pc:docMk/>
            <pc:sldMk cId="1497137512" sldId="2637"/>
            <ac:grpSpMk id="105" creationId="{8C89EA62-F38E-4285-A105-C5E1BD360093}"/>
          </ac:grpSpMkLst>
        </pc:grpChg>
        <pc:grpChg chg="add del">
          <ac:chgData name="Bergert, Stacy" userId="30fb7e42-c914-438c-b7e9-99f1901fb5dc" providerId="ADAL" clId="{59625884-2FFC-4943-B963-985F27FF75DA}" dt="2020-09-18T15:30:43.556" v="240" actId="26606"/>
          <ac:grpSpMkLst>
            <pc:docMk/>
            <pc:sldMk cId="1497137512" sldId="2637"/>
            <ac:grpSpMk id="106" creationId="{9D9D6BF1-DFF2-4526-9D13-BF339D8C4163}"/>
          </ac:grpSpMkLst>
        </pc:grpChg>
        <pc:grpChg chg="add del">
          <ac:chgData name="Bergert, Stacy" userId="30fb7e42-c914-438c-b7e9-99f1901fb5dc" providerId="ADAL" clId="{59625884-2FFC-4943-B963-985F27FF75DA}" dt="2020-09-18T15:30:59.350" v="242" actId="26606"/>
          <ac:grpSpMkLst>
            <pc:docMk/>
            <pc:sldMk cId="1497137512" sldId="2637"/>
            <ac:grpSpMk id="107" creationId="{449BC34D-9C23-4D6D-8213-1F471AF85B3F}"/>
          </ac:grpSpMkLst>
        </pc:grpChg>
        <pc:picChg chg="add del mod ord">
          <ac:chgData name="Bergert, Stacy" userId="30fb7e42-c914-438c-b7e9-99f1901fb5dc" providerId="ADAL" clId="{59625884-2FFC-4943-B963-985F27FF75DA}" dt="2020-09-18T15:30:29.481" v="238" actId="478"/>
          <ac:picMkLst>
            <pc:docMk/>
            <pc:sldMk cId="1497137512" sldId="2637"/>
            <ac:picMk id="14" creationId="{21CEF7C5-B863-47B9-AF2C-4D1B43F178F2}"/>
          </ac:picMkLst>
        </pc:picChg>
        <pc:picChg chg="add del">
          <ac:chgData name="Bergert, Stacy" userId="30fb7e42-c914-438c-b7e9-99f1901fb5dc" providerId="ADAL" clId="{59625884-2FFC-4943-B963-985F27FF75DA}" dt="2020-09-18T15:30:43.556" v="240" actId="26606"/>
          <ac:picMkLst>
            <pc:docMk/>
            <pc:sldMk cId="1497137512" sldId="2637"/>
            <ac:picMk id="102" creationId="{6DCA1CA6-A77A-4E02-8315-C8C20B9D1867}"/>
          </ac:picMkLst>
        </pc:picChg>
        <pc:picChg chg="add del">
          <ac:chgData name="Bergert, Stacy" userId="30fb7e42-c914-438c-b7e9-99f1901fb5dc" providerId="ADAL" clId="{59625884-2FFC-4943-B963-985F27FF75DA}" dt="2020-09-18T15:30:59.350" v="242" actId="26606"/>
          <ac:picMkLst>
            <pc:docMk/>
            <pc:sldMk cId="1497137512" sldId="2637"/>
            <ac:picMk id="104" creationId="{19C5C5E2-37B1-430E-B25F-766A5FD8553D}"/>
          </ac:picMkLst>
        </pc:picChg>
      </pc:sldChg>
      <pc:sldChg chg="addSp delSp modSp new mod ord setBg setClrOvrMap chgLayout">
        <pc:chgData name="Bergert, Stacy" userId="30fb7e42-c914-438c-b7e9-99f1901fb5dc" providerId="ADAL" clId="{59625884-2FFC-4943-B963-985F27FF75DA}" dt="2020-09-18T16:47:21.703" v="2019"/>
        <pc:sldMkLst>
          <pc:docMk/>
          <pc:sldMk cId="2334299951" sldId="2638"/>
        </pc:sldMkLst>
        <pc:spChg chg="del mod ord">
          <ac:chgData name="Bergert, Stacy" userId="30fb7e42-c914-438c-b7e9-99f1901fb5dc" providerId="ADAL" clId="{59625884-2FFC-4943-B963-985F27FF75DA}" dt="2020-09-18T15:31:51.299" v="246" actId="700"/>
          <ac:spMkLst>
            <pc:docMk/>
            <pc:sldMk cId="2334299951" sldId="2638"/>
            <ac:spMk id="2" creationId="{7F0F84ED-0BEE-4B80-9EA5-A6D3ABE6528B}"/>
          </ac:spMkLst>
        </pc:spChg>
        <pc:spChg chg="del mod ord">
          <ac:chgData name="Bergert, Stacy" userId="30fb7e42-c914-438c-b7e9-99f1901fb5dc" providerId="ADAL" clId="{59625884-2FFC-4943-B963-985F27FF75DA}" dt="2020-09-18T15:31:51.299" v="246" actId="700"/>
          <ac:spMkLst>
            <pc:docMk/>
            <pc:sldMk cId="2334299951" sldId="2638"/>
            <ac:spMk id="3" creationId="{917B14B2-A922-4ED3-A6F6-DBA330D5079E}"/>
          </ac:spMkLst>
        </pc:spChg>
        <pc:spChg chg="add mod ord">
          <ac:chgData name="Bergert, Stacy" userId="30fb7e42-c914-438c-b7e9-99f1901fb5dc" providerId="ADAL" clId="{59625884-2FFC-4943-B963-985F27FF75DA}" dt="2020-09-18T16:14:24.205" v="719" actId="122"/>
          <ac:spMkLst>
            <pc:docMk/>
            <pc:sldMk cId="2334299951" sldId="2638"/>
            <ac:spMk id="4" creationId="{0443A5CE-DF78-47E2-8D6F-8B37A23CC9FD}"/>
          </ac:spMkLst>
        </pc:spChg>
        <pc:spChg chg="add mod ord">
          <ac:chgData name="Bergert, Stacy" userId="30fb7e42-c914-438c-b7e9-99f1901fb5dc" providerId="ADAL" clId="{59625884-2FFC-4943-B963-985F27FF75DA}" dt="2020-09-18T16:11:30.213" v="696" actId="26606"/>
          <ac:spMkLst>
            <pc:docMk/>
            <pc:sldMk cId="2334299951" sldId="2638"/>
            <ac:spMk id="5" creationId="{5FC4D9CD-A1FC-4A18-A85B-0D884DFA34C5}"/>
          </ac:spMkLst>
        </pc:spChg>
        <pc:spChg chg="add del">
          <ac:chgData name="Bergert, Stacy" userId="30fb7e42-c914-438c-b7e9-99f1901fb5dc" providerId="ADAL" clId="{59625884-2FFC-4943-B963-985F27FF75DA}" dt="2020-09-18T15:40:46.863" v="294" actId="26606"/>
          <ac:spMkLst>
            <pc:docMk/>
            <pc:sldMk cId="2334299951" sldId="2638"/>
            <ac:spMk id="10" creationId="{A14902AA-4E7E-4D93-A756-AC2EF9AAF932}"/>
          </ac:spMkLst>
        </pc:spChg>
        <pc:spChg chg="add del">
          <ac:chgData name="Bergert, Stacy" userId="30fb7e42-c914-438c-b7e9-99f1901fb5dc" providerId="ADAL" clId="{59625884-2FFC-4943-B963-985F27FF75DA}" dt="2020-09-18T15:40:46.863" v="294" actId="26606"/>
          <ac:spMkLst>
            <pc:docMk/>
            <pc:sldMk cId="2334299951" sldId="2638"/>
            <ac:spMk id="12" creationId="{AE0AE5A0-0098-4DC4-82DC-CCE4071B655B}"/>
          </ac:spMkLst>
        </pc:spChg>
        <pc:spChg chg="add del">
          <ac:chgData name="Bergert, Stacy" userId="30fb7e42-c914-438c-b7e9-99f1901fb5dc" providerId="ADAL" clId="{59625884-2FFC-4943-B963-985F27FF75DA}" dt="2020-09-18T15:40:46.863" v="294" actId="26606"/>
          <ac:spMkLst>
            <pc:docMk/>
            <pc:sldMk cId="2334299951" sldId="2638"/>
            <ac:spMk id="14" creationId="{B6D28670-6E3D-4F4B-AD22-EFA33BF3CA29}"/>
          </ac:spMkLst>
        </pc:spChg>
        <pc:spChg chg="add del">
          <ac:chgData name="Bergert, Stacy" userId="30fb7e42-c914-438c-b7e9-99f1901fb5dc" providerId="ADAL" clId="{59625884-2FFC-4943-B963-985F27FF75DA}" dt="2020-09-18T16:11:30.213" v="696" actId="26606"/>
          <ac:spMkLst>
            <pc:docMk/>
            <pc:sldMk cId="2334299951" sldId="2638"/>
            <ac:spMk id="21" creationId="{9A204626-2220-4678-A939-FD94EA7B5362}"/>
          </ac:spMkLst>
        </pc:spChg>
        <pc:spChg chg="add del">
          <ac:chgData name="Bergert, Stacy" userId="30fb7e42-c914-438c-b7e9-99f1901fb5dc" providerId="ADAL" clId="{59625884-2FFC-4943-B963-985F27FF75DA}" dt="2020-09-18T16:11:30.213" v="696" actId="26606"/>
          <ac:spMkLst>
            <pc:docMk/>
            <pc:sldMk cId="2334299951" sldId="2638"/>
            <ac:spMk id="23" creationId="{EB97D8A6-1C5A-42B6-AE78-F3D0F9BDF024}"/>
          </ac:spMkLst>
        </pc:spChg>
        <pc:spChg chg="add">
          <ac:chgData name="Bergert, Stacy" userId="30fb7e42-c914-438c-b7e9-99f1901fb5dc" providerId="ADAL" clId="{59625884-2FFC-4943-B963-985F27FF75DA}" dt="2020-09-18T16:11:30.213" v="696" actId="26606"/>
          <ac:spMkLst>
            <pc:docMk/>
            <pc:sldMk cId="2334299951" sldId="2638"/>
            <ac:spMk id="28" creationId="{6D7D7F0C-622D-4D84-A68D-C1AF54B6347B}"/>
          </ac:spMkLst>
        </pc:spChg>
        <pc:spChg chg="add">
          <ac:chgData name="Bergert, Stacy" userId="30fb7e42-c914-438c-b7e9-99f1901fb5dc" providerId="ADAL" clId="{59625884-2FFC-4943-B963-985F27FF75DA}" dt="2020-09-18T16:11:30.213" v="696" actId="26606"/>
          <ac:spMkLst>
            <pc:docMk/>
            <pc:sldMk cId="2334299951" sldId="2638"/>
            <ac:spMk id="30" creationId="{02A2E7B6-CE50-4B96-A981-2A0250732818}"/>
          </ac:spMkLst>
        </pc:spChg>
        <pc:picChg chg="add mod">
          <ac:chgData name="Bergert, Stacy" userId="30fb7e42-c914-438c-b7e9-99f1901fb5dc" providerId="ADAL" clId="{59625884-2FFC-4943-B963-985F27FF75DA}" dt="2020-09-18T16:12:21.215" v="707" actId="14100"/>
          <ac:picMkLst>
            <pc:docMk/>
            <pc:sldMk cId="2334299951" sldId="2638"/>
            <ac:picMk id="6" creationId="{3A846DEF-5C87-4FDD-BF68-061D58E5CBA4}"/>
          </ac:picMkLst>
        </pc:picChg>
        <pc:picChg chg="add mod">
          <ac:chgData name="Bergert, Stacy" userId="30fb7e42-c914-438c-b7e9-99f1901fb5dc" providerId="ADAL" clId="{59625884-2FFC-4943-B963-985F27FF75DA}" dt="2020-09-18T16:12:25.998" v="708" actId="14100"/>
          <ac:picMkLst>
            <pc:docMk/>
            <pc:sldMk cId="2334299951" sldId="2638"/>
            <ac:picMk id="7" creationId="{74AA157B-8A59-491B-8037-FCECB38456BC}"/>
          </ac:picMkLst>
        </pc:picChg>
        <pc:picChg chg="add mod ord modCrop">
          <ac:chgData name="Bergert, Stacy" userId="30fb7e42-c914-438c-b7e9-99f1901fb5dc" providerId="ADAL" clId="{59625884-2FFC-4943-B963-985F27FF75DA}" dt="2020-09-18T16:14:05.904" v="716" actId="732"/>
          <ac:picMkLst>
            <pc:docMk/>
            <pc:sldMk cId="2334299951" sldId="2638"/>
            <ac:picMk id="8" creationId="{F47FE22F-40E8-43F6-BA74-62894FE7658C}"/>
          </ac:picMkLst>
        </pc:picChg>
        <pc:picChg chg="add mod ord">
          <ac:chgData name="Bergert, Stacy" userId="30fb7e42-c914-438c-b7e9-99f1901fb5dc" providerId="ADAL" clId="{59625884-2FFC-4943-B963-985F27FF75DA}" dt="2020-09-18T16:11:30.213" v="696" actId="26606"/>
          <ac:picMkLst>
            <pc:docMk/>
            <pc:sldMk cId="2334299951" sldId="2638"/>
            <ac:picMk id="18" creationId="{9A1E9F81-0652-40EE-AF43-3D70905E2B9B}"/>
          </ac:picMkLst>
        </pc:picChg>
        <pc:cxnChg chg="add mod">
          <ac:chgData name="Bergert, Stacy" userId="30fb7e42-c914-438c-b7e9-99f1901fb5dc" providerId="ADAL" clId="{59625884-2FFC-4943-B963-985F27FF75DA}" dt="2020-09-18T16:12:09.028" v="703" actId="14100"/>
          <ac:cxnSpMkLst>
            <pc:docMk/>
            <pc:sldMk cId="2334299951" sldId="2638"/>
            <ac:cxnSpMk id="15" creationId="{D68F9607-B496-47E9-BE57-23467B927EC9}"/>
          </ac:cxnSpMkLst>
        </pc:cxnChg>
        <pc:cxnChg chg="add mod">
          <ac:chgData name="Bergert, Stacy" userId="30fb7e42-c914-438c-b7e9-99f1901fb5dc" providerId="ADAL" clId="{59625884-2FFC-4943-B963-985F27FF75DA}" dt="2020-09-18T16:12:00.068" v="701" actId="14100"/>
          <ac:cxnSpMkLst>
            <pc:docMk/>
            <pc:sldMk cId="2334299951" sldId="2638"/>
            <ac:cxnSpMk id="19" creationId="{D3BEAAFB-91D6-43EA-87F6-909799A21DB2}"/>
          </ac:cxnSpMkLst>
        </pc:cxnChg>
        <pc:cxnChg chg="add mod">
          <ac:chgData name="Bergert, Stacy" userId="30fb7e42-c914-438c-b7e9-99f1901fb5dc" providerId="ADAL" clId="{59625884-2FFC-4943-B963-985F27FF75DA}" dt="2020-09-18T16:14:10.926" v="717" actId="14100"/>
          <ac:cxnSpMkLst>
            <pc:docMk/>
            <pc:sldMk cId="2334299951" sldId="2638"/>
            <ac:cxnSpMk id="22" creationId="{19731BC9-2EC4-4B59-8EE3-5045877CCD3E}"/>
          </ac:cxnSpMkLst>
        </pc:cxnChg>
      </pc:sldChg>
      <pc:sldChg chg="addSp delSp modSp new mod chgLayout">
        <pc:chgData name="Bergert, Stacy" userId="30fb7e42-c914-438c-b7e9-99f1901fb5dc" providerId="ADAL" clId="{59625884-2FFC-4943-B963-985F27FF75DA}" dt="2020-09-18T16:11:08.135" v="695" actId="1076"/>
        <pc:sldMkLst>
          <pc:docMk/>
          <pc:sldMk cId="2087412104" sldId="2639"/>
        </pc:sldMkLst>
        <pc:spChg chg="del">
          <ac:chgData name="Bergert, Stacy" userId="30fb7e42-c914-438c-b7e9-99f1901fb5dc" providerId="ADAL" clId="{59625884-2FFC-4943-B963-985F27FF75DA}" dt="2020-09-18T15:42:56.160" v="299" actId="700"/>
          <ac:spMkLst>
            <pc:docMk/>
            <pc:sldMk cId="2087412104" sldId="2639"/>
            <ac:spMk id="2" creationId="{72077CD3-0845-4BF1-A339-A23DE3188036}"/>
          </ac:spMkLst>
        </pc:spChg>
        <pc:spChg chg="del">
          <ac:chgData name="Bergert, Stacy" userId="30fb7e42-c914-438c-b7e9-99f1901fb5dc" providerId="ADAL" clId="{59625884-2FFC-4943-B963-985F27FF75DA}" dt="2020-09-18T15:42:56.160" v="299" actId="700"/>
          <ac:spMkLst>
            <pc:docMk/>
            <pc:sldMk cId="2087412104" sldId="2639"/>
            <ac:spMk id="3" creationId="{E8AC1665-C1D9-43E1-8412-E5D7A8CAC2B9}"/>
          </ac:spMkLst>
        </pc:spChg>
        <pc:spChg chg="add mod">
          <ac:chgData name="Bergert, Stacy" userId="30fb7e42-c914-438c-b7e9-99f1901fb5dc" providerId="ADAL" clId="{59625884-2FFC-4943-B963-985F27FF75DA}" dt="2020-09-18T15:46:02.604" v="420" actId="1076"/>
          <ac:spMkLst>
            <pc:docMk/>
            <pc:sldMk cId="2087412104" sldId="2639"/>
            <ac:spMk id="5" creationId="{08FD977A-6297-40AB-BF8A-EA986A2A029D}"/>
          </ac:spMkLst>
        </pc:spChg>
        <pc:spChg chg="add mod">
          <ac:chgData name="Bergert, Stacy" userId="30fb7e42-c914-438c-b7e9-99f1901fb5dc" providerId="ADAL" clId="{59625884-2FFC-4943-B963-985F27FF75DA}" dt="2020-09-18T16:11:08.135" v="695" actId="1076"/>
          <ac:spMkLst>
            <pc:docMk/>
            <pc:sldMk cId="2087412104" sldId="2639"/>
            <ac:spMk id="6" creationId="{817289D9-47E8-40E3-B9DE-261CE4C18968}"/>
          </ac:spMkLst>
        </pc:spChg>
        <pc:picChg chg="add mod">
          <ac:chgData name="Bergert, Stacy" userId="30fb7e42-c914-438c-b7e9-99f1901fb5dc" providerId="ADAL" clId="{59625884-2FFC-4943-B963-985F27FF75DA}" dt="2020-09-18T15:46:09.397" v="421" actId="1076"/>
          <ac:picMkLst>
            <pc:docMk/>
            <pc:sldMk cId="2087412104" sldId="2639"/>
            <ac:picMk id="7" creationId="{DE070A5D-D3EA-4BD6-AD87-CE1803853A9F}"/>
          </ac:picMkLst>
        </pc:picChg>
        <pc:cxnChg chg="add mod">
          <ac:chgData name="Bergert, Stacy" userId="30fb7e42-c914-438c-b7e9-99f1901fb5dc" providerId="ADAL" clId="{59625884-2FFC-4943-B963-985F27FF75DA}" dt="2020-09-18T16:08:45.237" v="672" actId="339"/>
          <ac:cxnSpMkLst>
            <pc:docMk/>
            <pc:sldMk cId="2087412104" sldId="2639"/>
            <ac:cxnSpMk id="9" creationId="{48DBE341-73EF-413D-8F24-272909B14AD8}"/>
          </ac:cxnSpMkLst>
        </pc:cxnChg>
      </pc:sldChg>
      <pc:sldChg chg="addSp delSp modSp new mod ord setBg setClrOvrMap">
        <pc:chgData name="Bergert, Stacy" userId="30fb7e42-c914-438c-b7e9-99f1901fb5dc" providerId="ADAL" clId="{59625884-2FFC-4943-B963-985F27FF75DA}" dt="2020-09-24T19:14:32.916" v="2379" actId="26606"/>
        <pc:sldMkLst>
          <pc:docMk/>
          <pc:sldMk cId="1321920257" sldId="2640"/>
        </pc:sldMkLst>
        <pc:spChg chg="mod">
          <ac:chgData name="Bergert, Stacy" userId="30fb7e42-c914-438c-b7e9-99f1901fb5dc" providerId="ADAL" clId="{59625884-2FFC-4943-B963-985F27FF75DA}" dt="2020-09-24T19:14:32.916" v="2379" actId="26606"/>
          <ac:spMkLst>
            <pc:docMk/>
            <pc:sldMk cId="1321920257" sldId="2640"/>
            <ac:spMk id="2" creationId="{820E6F0A-F71C-48BC-8A25-8B5BB387B0F4}"/>
          </ac:spMkLst>
        </pc:spChg>
        <pc:spChg chg="del mod">
          <ac:chgData name="Bergert, Stacy" userId="30fb7e42-c914-438c-b7e9-99f1901fb5dc" providerId="ADAL" clId="{59625884-2FFC-4943-B963-985F27FF75DA}" dt="2020-09-18T16:15:33.994" v="763" actId="478"/>
          <ac:spMkLst>
            <pc:docMk/>
            <pc:sldMk cId="1321920257" sldId="2640"/>
            <ac:spMk id="3" creationId="{A3A2975C-77CA-48D7-B9AA-87F6CD8D7DDE}"/>
          </ac:spMkLst>
        </pc:spChg>
        <pc:spChg chg="add del mod">
          <ac:chgData name="Bergert, Stacy" userId="30fb7e42-c914-438c-b7e9-99f1901fb5dc" providerId="ADAL" clId="{59625884-2FFC-4943-B963-985F27FF75DA}" dt="2020-09-18T16:15:36.562" v="764" actId="478"/>
          <ac:spMkLst>
            <pc:docMk/>
            <pc:sldMk cId="1321920257" sldId="2640"/>
            <ac:spMk id="5" creationId="{A621D97E-689A-4CAF-A201-8592487927E9}"/>
          </ac:spMkLst>
        </pc:spChg>
        <pc:spChg chg="add mod ord">
          <ac:chgData name="Bergert, Stacy" userId="30fb7e42-c914-438c-b7e9-99f1901fb5dc" providerId="ADAL" clId="{59625884-2FFC-4943-B963-985F27FF75DA}" dt="2020-09-24T19:14:32.916" v="2379" actId="26606"/>
          <ac:spMkLst>
            <pc:docMk/>
            <pc:sldMk cId="1321920257" sldId="2640"/>
            <ac:spMk id="6" creationId="{BD75C913-ECAA-4704-9A92-1AD2BD0F6958}"/>
          </ac:spMkLst>
        </pc:spChg>
        <pc:spChg chg="add del">
          <ac:chgData name="Bergert, Stacy" userId="30fb7e42-c914-438c-b7e9-99f1901fb5dc" providerId="ADAL" clId="{59625884-2FFC-4943-B963-985F27FF75DA}" dt="2020-09-18T16:26:04.564" v="833" actId="26606"/>
          <ac:spMkLst>
            <pc:docMk/>
            <pc:sldMk cId="1321920257" sldId="2640"/>
            <ac:spMk id="8" creationId="{32812C54-7AEF-4ABB-826E-221F51CB0F30}"/>
          </ac:spMkLst>
        </pc:spChg>
        <pc:spChg chg="add del">
          <ac:chgData name="Bergert, Stacy" userId="30fb7e42-c914-438c-b7e9-99f1901fb5dc" providerId="ADAL" clId="{59625884-2FFC-4943-B963-985F27FF75DA}" dt="2020-09-18T16:26:04.564" v="833" actId="26606"/>
          <ac:spMkLst>
            <pc:docMk/>
            <pc:sldMk cId="1321920257" sldId="2640"/>
            <ac:spMk id="10" creationId="{891F40E4-8A76-44CF-91EC-907367352626}"/>
          </ac:spMkLst>
        </pc:spChg>
        <pc:spChg chg="add del">
          <ac:chgData name="Bergert, Stacy" userId="30fb7e42-c914-438c-b7e9-99f1901fb5dc" providerId="ADAL" clId="{59625884-2FFC-4943-B963-985F27FF75DA}" dt="2020-09-18T16:26:04.564" v="833" actId="26606"/>
          <ac:spMkLst>
            <pc:docMk/>
            <pc:sldMk cId="1321920257" sldId="2640"/>
            <ac:spMk id="12" creationId="{72171013-D973-4187-9CF2-EE098EEF8194}"/>
          </ac:spMkLst>
        </pc:spChg>
        <pc:spChg chg="add mod">
          <ac:chgData name="Bergert, Stacy" userId="30fb7e42-c914-438c-b7e9-99f1901fb5dc" providerId="ADAL" clId="{59625884-2FFC-4943-B963-985F27FF75DA}" dt="2020-09-24T19:14:32.916" v="2379" actId="26606"/>
          <ac:spMkLst>
            <pc:docMk/>
            <pc:sldMk cId="1321920257" sldId="2640"/>
            <ac:spMk id="13" creationId="{C5A6AEC5-B328-432F-A817-7F232E6A9476}"/>
          </ac:spMkLst>
        </pc:spChg>
        <pc:spChg chg="add del">
          <ac:chgData name="Bergert, Stacy" userId="30fb7e42-c914-438c-b7e9-99f1901fb5dc" providerId="ADAL" clId="{59625884-2FFC-4943-B963-985F27FF75DA}" dt="2020-09-24T19:14:32.916" v="2379" actId="26606"/>
          <ac:spMkLst>
            <pc:docMk/>
            <pc:sldMk cId="1321920257" sldId="2640"/>
            <ac:spMk id="17" creationId="{BEC9E7FA-3295-45ED-8253-D23F9E44E1DA}"/>
          </ac:spMkLst>
        </pc:spChg>
        <pc:spChg chg="add del">
          <ac:chgData name="Bergert, Stacy" userId="30fb7e42-c914-438c-b7e9-99f1901fb5dc" providerId="ADAL" clId="{59625884-2FFC-4943-B963-985F27FF75DA}" dt="2020-09-24T19:14:32.916" v="2379" actId="26606"/>
          <ac:spMkLst>
            <pc:docMk/>
            <pc:sldMk cId="1321920257" sldId="2640"/>
            <ac:spMk id="19" creationId="{1D868099-6145-4BC0-A5EA-74BEF1776BA9}"/>
          </ac:spMkLst>
        </pc:spChg>
        <pc:spChg chg="add del">
          <ac:chgData name="Bergert, Stacy" userId="30fb7e42-c914-438c-b7e9-99f1901fb5dc" providerId="ADAL" clId="{59625884-2FFC-4943-B963-985F27FF75DA}" dt="2020-09-24T19:12:22.529" v="2341" actId="26606"/>
          <ac:spMkLst>
            <pc:docMk/>
            <pc:sldMk cId="1321920257" sldId="2640"/>
            <ac:spMk id="22" creationId="{A67E2D8A-19BE-48A0-889C-CCAC02348C99}"/>
          </ac:spMkLst>
        </pc:spChg>
        <pc:spChg chg="add del">
          <ac:chgData name="Bergert, Stacy" userId="30fb7e42-c914-438c-b7e9-99f1901fb5dc" providerId="ADAL" clId="{59625884-2FFC-4943-B963-985F27FF75DA}" dt="2020-09-24T19:14:32.916" v="2379" actId="26606"/>
          <ac:spMkLst>
            <pc:docMk/>
            <pc:sldMk cId="1321920257" sldId="2640"/>
            <ac:spMk id="24" creationId="{CC1026F7-DECB-49B4-A565-518BBA445471}"/>
          </ac:spMkLst>
        </pc:spChg>
        <pc:picChg chg="add del mod">
          <ac:chgData name="Bergert, Stacy" userId="30fb7e42-c914-438c-b7e9-99f1901fb5dc" providerId="ADAL" clId="{59625884-2FFC-4943-B963-985F27FF75DA}" dt="2020-09-23T14:05:47.355" v="2335" actId="478"/>
          <ac:picMkLst>
            <pc:docMk/>
            <pc:sldMk cId="1321920257" sldId="2640"/>
            <ac:picMk id="4" creationId="{4A9D88EA-BF2D-4B65-8E87-3ACD6B36BD2D}"/>
          </ac:picMkLst>
        </pc:picChg>
        <pc:picChg chg="add del mod">
          <ac:chgData name="Bergert, Stacy" userId="30fb7e42-c914-438c-b7e9-99f1901fb5dc" providerId="ADAL" clId="{59625884-2FFC-4943-B963-985F27FF75DA}" dt="2020-09-23T14:12:24.794" v="2339" actId="478"/>
          <ac:picMkLst>
            <pc:docMk/>
            <pc:sldMk cId="1321920257" sldId="2640"/>
            <ac:picMk id="7" creationId="{B40B5A0E-7364-4B83-8E01-750299D44346}"/>
          </ac:picMkLst>
        </pc:picChg>
        <pc:picChg chg="add mod">
          <ac:chgData name="Bergert, Stacy" userId="30fb7e42-c914-438c-b7e9-99f1901fb5dc" providerId="ADAL" clId="{59625884-2FFC-4943-B963-985F27FF75DA}" dt="2020-09-24T19:14:32.916" v="2379" actId="26606"/>
          <ac:picMkLst>
            <pc:docMk/>
            <pc:sldMk cId="1321920257" sldId="2640"/>
            <ac:picMk id="11" creationId="{C63E69F1-8583-490A-9E94-B3A0AD734F7E}"/>
          </ac:picMkLst>
        </pc:picChg>
      </pc:sldChg>
      <pc:sldChg chg="new del">
        <pc:chgData name="Bergert, Stacy" userId="30fb7e42-c914-438c-b7e9-99f1901fb5dc" providerId="ADAL" clId="{59625884-2FFC-4943-B963-985F27FF75DA}" dt="2020-09-18T16:47:36.346" v="2022" actId="47"/>
        <pc:sldMkLst>
          <pc:docMk/>
          <pc:sldMk cId="3769199775" sldId="2641"/>
        </pc:sldMkLst>
      </pc:sldChg>
      <pc:sldChg chg="addSp delSp modSp add mod">
        <pc:chgData name="Bergert, Stacy" userId="30fb7e42-c914-438c-b7e9-99f1901fb5dc" providerId="ADAL" clId="{59625884-2FFC-4943-B963-985F27FF75DA}" dt="2020-09-18T16:55:32.217" v="2306" actId="20577"/>
        <pc:sldMkLst>
          <pc:docMk/>
          <pc:sldMk cId="4291307330" sldId="2642"/>
        </pc:sldMkLst>
        <pc:spChg chg="mod">
          <ac:chgData name="Bergert, Stacy" userId="30fb7e42-c914-438c-b7e9-99f1901fb5dc" providerId="ADAL" clId="{59625884-2FFC-4943-B963-985F27FF75DA}" dt="2020-09-18T16:55:32.217" v="2306" actId="20577"/>
          <ac:spMkLst>
            <pc:docMk/>
            <pc:sldMk cId="4291307330" sldId="2642"/>
            <ac:spMk id="5" creationId="{08FD977A-6297-40AB-BF8A-EA986A2A029D}"/>
          </ac:spMkLst>
        </pc:spChg>
        <pc:spChg chg="mod">
          <ac:chgData name="Bergert, Stacy" userId="30fb7e42-c914-438c-b7e9-99f1901fb5dc" providerId="ADAL" clId="{59625884-2FFC-4943-B963-985F27FF75DA}" dt="2020-09-18T16:54:42.760" v="2295" actId="1076"/>
          <ac:spMkLst>
            <pc:docMk/>
            <pc:sldMk cId="4291307330" sldId="2642"/>
            <ac:spMk id="6" creationId="{817289D9-47E8-40E3-B9DE-261CE4C18968}"/>
          </ac:spMkLst>
        </pc:spChg>
        <pc:picChg chg="add mod">
          <ac:chgData name="Bergert, Stacy" userId="30fb7e42-c914-438c-b7e9-99f1901fb5dc" providerId="ADAL" clId="{59625884-2FFC-4943-B963-985F27FF75DA}" dt="2020-09-18T16:51:54.407" v="2292" actId="1076"/>
          <ac:picMkLst>
            <pc:docMk/>
            <pc:sldMk cId="4291307330" sldId="2642"/>
            <ac:picMk id="2" creationId="{7F7DC56E-B8EC-4FCC-8DEA-9C77E564C953}"/>
          </ac:picMkLst>
        </pc:picChg>
        <pc:picChg chg="add mod modCrop">
          <ac:chgData name="Bergert, Stacy" userId="30fb7e42-c914-438c-b7e9-99f1901fb5dc" providerId="ADAL" clId="{59625884-2FFC-4943-B963-985F27FF75DA}" dt="2020-09-18T16:55:24.773" v="2305" actId="1076"/>
          <ac:picMkLst>
            <pc:docMk/>
            <pc:sldMk cId="4291307330" sldId="2642"/>
            <ac:picMk id="3" creationId="{4720F8EC-C920-4B28-97E7-9200ACC9FCCB}"/>
          </ac:picMkLst>
        </pc:picChg>
        <pc:picChg chg="del">
          <ac:chgData name="Bergert, Stacy" userId="30fb7e42-c914-438c-b7e9-99f1901fb5dc" providerId="ADAL" clId="{59625884-2FFC-4943-B963-985F27FF75DA}" dt="2020-09-18T16:48:31.999" v="2170" actId="478"/>
          <ac:picMkLst>
            <pc:docMk/>
            <pc:sldMk cId="4291307330" sldId="2642"/>
            <ac:picMk id="7" creationId="{DE070A5D-D3EA-4BD6-AD87-CE1803853A9F}"/>
          </ac:picMkLst>
        </pc:picChg>
        <pc:cxnChg chg="del">
          <ac:chgData name="Bergert, Stacy" userId="30fb7e42-c914-438c-b7e9-99f1901fb5dc" providerId="ADAL" clId="{59625884-2FFC-4943-B963-985F27FF75DA}" dt="2020-09-18T16:51:46.451" v="2289" actId="478"/>
          <ac:cxnSpMkLst>
            <pc:docMk/>
            <pc:sldMk cId="4291307330" sldId="2642"/>
            <ac:cxnSpMk id="9" creationId="{48DBE341-73EF-413D-8F24-272909B14AD8}"/>
          </ac:cxnSpMkLst>
        </pc:cxnChg>
      </pc:sldChg>
      <pc:sldChg chg="add del">
        <pc:chgData name="Bergert, Stacy" userId="30fb7e42-c914-438c-b7e9-99f1901fb5dc" providerId="ADAL" clId="{59625884-2FFC-4943-B963-985F27FF75DA}" dt="2020-09-24T19:12:33.778" v="2343" actId="2890"/>
        <pc:sldMkLst>
          <pc:docMk/>
          <pc:sldMk cId="2854869173" sldId="2643"/>
        </pc:sldMkLst>
      </pc:sldChg>
      <pc:sldMasterChg chg="delSldLayout">
        <pc:chgData name="Bergert, Stacy" userId="30fb7e42-c914-438c-b7e9-99f1901fb5dc" providerId="ADAL" clId="{59625884-2FFC-4943-B963-985F27FF75DA}" dt="2020-09-18T15:30:21.171" v="236" actId="47"/>
        <pc:sldMasterMkLst>
          <pc:docMk/>
          <pc:sldMasterMk cId="332458991" sldId="2147483672"/>
        </pc:sldMasterMkLst>
        <pc:sldLayoutChg chg="del">
          <pc:chgData name="Bergert, Stacy" userId="30fb7e42-c914-438c-b7e9-99f1901fb5dc" providerId="ADAL" clId="{59625884-2FFC-4943-B963-985F27FF75DA}" dt="2020-09-18T15:30:21.171" v="236" actId="47"/>
          <pc:sldLayoutMkLst>
            <pc:docMk/>
            <pc:sldMasterMk cId="332458991" sldId="2147483672"/>
            <pc:sldLayoutMk cId="2093028361" sldId="2147483684"/>
          </pc:sldLayoutMkLst>
        </pc:sldLayoutChg>
        <pc:sldLayoutChg chg="del">
          <pc:chgData name="Bergert, Stacy" userId="30fb7e42-c914-438c-b7e9-99f1901fb5dc" providerId="ADAL" clId="{59625884-2FFC-4943-B963-985F27FF75DA}" dt="2020-09-18T15:30:21.171" v="236" actId="47"/>
          <pc:sldLayoutMkLst>
            <pc:docMk/>
            <pc:sldMasterMk cId="332458991" sldId="2147483672"/>
            <pc:sldLayoutMk cId="4128863932" sldId="2147483685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184DA70-C731-4C70-880D-CCD4705E623C}" type="datetime1">
              <a:rPr lang="en-US" smtClean="0"/>
              <a:t>9/24/2020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11EC820B-302C-48F1-9F1B-CA23CBCFDA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165973" y="6438074"/>
            <a:ext cx="1979414" cy="37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7750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9/24/2020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60226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6E202-B606-4609-B914-27C9371A1F6D}" type="datetime1">
              <a:rPr lang="en-US" smtClean="0"/>
              <a:t>9/24/2020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23274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9/24/2020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748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669AF7-7BEB-44E4-9852-375E34362B5B}" type="datetime1">
              <a:rPr lang="en-US" smtClean="0"/>
              <a:t>9/24/2020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3AC0A2-3A5E-4013-BCFA-D44694DCB5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165973" y="6438074"/>
            <a:ext cx="1979414" cy="37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08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9/24/2020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997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9/24/2020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58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9/24/2020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712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9/24/2020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3A0B53-9241-4F15-A248-9546721F04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165973" y="6438074"/>
            <a:ext cx="1979414" cy="37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941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BEA474-078D-4E9B-9B14-09A87B19DC46}" type="datetime1">
              <a:rPr lang="en-US" smtClean="0"/>
              <a:t>9/24/2020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21B978-2A2C-43F3-BC08-E3A5C40B20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540" y="6437757"/>
            <a:ext cx="1979414" cy="37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622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07D986-8816-4272-A432-0437A28A9828}" type="datetime1">
              <a:rPr lang="en-US" smtClean="0"/>
              <a:t>9/24/2020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89B4CA-A082-4CAA-A5B8-4BCE336483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165973" y="6438074"/>
            <a:ext cx="1979414" cy="37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296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62D6E202-B606-4609-B914-27C9371A1F6D}" type="datetime1">
              <a:rPr lang="en-US" smtClean="0"/>
              <a:t>9/24/2020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E71AA66-73CB-454B-AF86-1AF93E30023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165973" y="6438074"/>
            <a:ext cx="1979414" cy="37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58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940CBE3-3F91-419A-A649-32AB388EC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64" b="24964"/>
          <a:stretch/>
        </p:blipFill>
        <p:spPr>
          <a:xfrm>
            <a:off x="20" y="10"/>
            <a:ext cx="12191980" cy="6859300"/>
          </a:xfrm>
          <a:prstGeom prst="rect">
            <a:avLst/>
          </a:prstGeom>
        </p:spPr>
      </p:pic>
      <p:sp>
        <p:nvSpPr>
          <p:cNvPr id="28" name="Rectangle 10">
            <a:extLst>
              <a:ext uri="{FF2B5EF4-FFF2-40B4-BE49-F238E27FC236}">
                <a16:creationId xmlns:a16="http://schemas.microsoft.com/office/drawing/2014/main" id="{310B1DD0-264A-47E3-A16A-C87AFA51E6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6">
            <a:extLst>
              <a:ext uri="{FF2B5EF4-FFF2-40B4-BE49-F238E27FC236}">
                <a16:creationId xmlns:a16="http://schemas.microsoft.com/office/drawing/2014/main" id="{69C1BB7B-F21E-41A2-B30C-D8507B960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0" name="Freeform 6">
            <a:extLst>
              <a:ext uri="{FF2B5EF4-FFF2-40B4-BE49-F238E27FC236}">
                <a16:creationId xmlns:a16="http://schemas.microsoft.com/office/drawing/2014/main" id="{DF6D7DDE-F8A1-4105-9729-F9EB5F81A3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IT Partners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cap="none" dirty="0">
                <a:solidFill>
                  <a:schemeClr val="bg2"/>
                </a:solidFill>
              </a:rPr>
              <a:t>Teams Addendum</a:t>
            </a:r>
          </a:p>
        </p:txBody>
      </p:sp>
    </p:spTree>
    <p:extLst>
      <p:ext uri="{BB962C8B-B14F-4D97-AF65-F5344CB8AC3E}">
        <p14:creationId xmlns:p14="http://schemas.microsoft.com/office/powerpoint/2010/main" val="895915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roup 104">
            <a:extLst>
              <a:ext uri="{FF2B5EF4-FFF2-40B4-BE49-F238E27FC236}">
                <a16:creationId xmlns:a16="http://schemas.microsoft.com/office/drawing/2014/main" id="{8C89EA62-F38E-4285-A105-C5E1BD3600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7" name="Freeform 6">
              <a:extLst>
                <a:ext uri="{FF2B5EF4-FFF2-40B4-BE49-F238E27FC236}">
                  <a16:creationId xmlns:a16="http://schemas.microsoft.com/office/drawing/2014/main" id="{2CF6E46A-CCCD-4728-B011-E147B23629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18" name="Freeform 6">
              <a:extLst>
                <a:ext uri="{FF2B5EF4-FFF2-40B4-BE49-F238E27FC236}">
                  <a16:creationId xmlns:a16="http://schemas.microsoft.com/office/drawing/2014/main" id="{2E2C684B-30C9-4689-A529-EBF1B8ADB2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 useBgFill="1">
        <p:nvSpPr>
          <p:cNvPr id="109" name="Rectangle 108">
            <a:extLst>
              <a:ext uri="{FF2B5EF4-FFF2-40B4-BE49-F238E27FC236}">
                <a16:creationId xmlns:a16="http://schemas.microsoft.com/office/drawing/2014/main" id="{5ABA7F3F-D56F-4C06-84AC-03FC83B064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0">
            <a:extLst>
              <a:ext uri="{FF2B5EF4-FFF2-40B4-BE49-F238E27FC236}">
                <a16:creationId xmlns:a16="http://schemas.microsoft.com/office/drawing/2014/main" id="{0568FE6B-CB7A-42D9-9690-487E3B8F41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527851" cy="6858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B61EFB-4709-46FD-BF16-98E646B78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6164" y="1188717"/>
            <a:ext cx="5559478" cy="4480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6600" dirty="0">
                <a:solidFill>
                  <a:srgbClr val="FFFFFF"/>
                </a:solidFill>
              </a:rPr>
              <a:t>MS Teams</a:t>
            </a:r>
          </a:p>
        </p:txBody>
      </p:sp>
      <p:sp>
        <p:nvSpPr>
          <p:cNvPr id="120" name="Freeform 6">
            <a:extLst>
              <a:ext uri="{FF2B5EF4-FFF2-40B4-BE49-F238E27FC236}">
                <a16:creationId xmlns:a16="http://schemas.microsoft.com/office/drawing/2014/main" id="{2BCE8A39-72D0-46ED-AB46-91B68881D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983434" y="640080"/>
            <a:ext cx="2296028" cy="3674981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4D9B1A-9FD4-4ECF-8908-7824CE151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09379" y="1188717"/>
            <a:ext cx="2808979" cy="4480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2300" dirty="0"/>
              <a:t>Tips</a:t>
            </a:r>
          </a:p>
        </p:txBody>
      </p:sp>
      <p:sp>
        <p:nvSpPr>
          <p:cNvPr id="121" name="Freeform: Shape 114">
            <a:extLst>
              <a:ext uri="{FF2B5EF4-FFF2-40B4-BE49-F238E27FC236}">
                <a16:creationId xmlns:a16="http://schemas.microsoft.com/office/drawing/2014/main" id="{5B4F2F95-506B-4220-A118-B96AF1300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147112" y="4501036"/>
            <a:ext cx="1683805" cy="1723705"/>
          </a:xfrm>
          <a:custGeom>
            <a:avLst/>
            <a:gdLst>
              <a:gd name="connsiteX0" fmla="*/ 1399384 w 1683805"/>
              <a:gd name="connsiteY0" fmla="*/ 0 h 1723705"/>
              <a:gd name="connsiteX1" fmla="*/ 1683805 w 1683805"/>
              <a:gd name="connsiteY1" fmla="*/ 0 h 1723705"/>
              <a:gd name="connsiteX2" fmla="*/ 1683805 w 1683805"/>
              <a:gd name="connsiteY2" fmla="*/ 1723705 h 1723705"/>
              <a:gd name="connsiteX3" fmla="*/ 0 w 1683805"/>
              <a:gd name="connsiteY3" fmla="*/ 1723705 h 1723705"/>
              <a:gd name="connsiteX4" fmla="*/ 0 w 1683805"/>
              <a:gd name="connsiteY4" fmla="*/ 1402480 h 1723705"/>
              <a:gd name="connsiteX5" fmla="*/ 1399384 w 1683805"/>
              <a:gd name="connsiteY5" fmla="*/ 1403247 h 1723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83805" h="1723705">
                <a:moveTo>
                  <a:pt x="1399384" y="0"/>
                </a:moveTo>
                <a:lnTo>
                  <a:pt x="1683805" y="0"/>
                </a:lnTo>
                <a:lnTo>
                  <a:pt x="1683805" y="1723705"/>
                </a:lnTo>
                <a:lnTo>
                  <a:pt x="0" y="1723705"/>
                </a:lnTo>
                <a:lnTo>
                  <a:pt x="0" y="1402480"/>
                </a:lnTo>
                <a:lnTo>
                  <a:pt x="1399384" y="1403247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descr="Meeting">
            <a:extLst>
              <a:ext uri="{FF2B5EF4-FFF2-40B4-BE49-F238E27FC236}">
                <a16:creationId xmlns:a16="http://schemas.microsoft.com/office/drawing/2014/main" id="{CBA96024-0D55-4226-895B-8567A36263C4}"/>
              </a:ext>
            </a:extLst>
          </p:cNvPr>
          <p:cNvSpPr/>
          <p:nvPr/>
        </p:nvSpPr>
        <p:spPr>
          <a:xfrm>
            <a:off x="8509379" y="2411728"/>
            <a:ext cx="984375" cy="984375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4971375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E6F0A-F71C-48BC-8A25-8B5BB387B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3581" y="415987"/>
            <a:ext cx="9447618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400"/>
              <a:t>For Large Meetings, Try “Together Mode”</a:t>
            </a:r>
            <a:endParaRPr lang="en-US" sz="34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EC9E7FA-3295-45ED-8253-D23F9E44E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Picture 10" descr="A picture containing object, table, person, kitchen&#10;&#10;Description automatically generated">
            <a:extLst>
              <a:ext uri="{FF2B5EF4-FFF2-40B4-BE49-F238E27FC236}">
                <a16:creationId xmlns:a16="http://schemas.microsoft.com/office/drawing/2014/main" id="{C63E69F1-8583-490A-9E94-B3A0AD734F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490" y="1357138"/>
            <a:ext cx="6517065" cy="36658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D75C913-ECAA-4704-9A92-1AD2BD0F6958}"/>
              </a:ext>
            </a:extLst>
          </p:cNvPr>
          <p:cNvSpPr txBox="1"/>
          <p:nvPr/>
        </p:nvSpPr>
        <p:spPr>
          <a:xfrm>
            <a:off x="7784998" y="1332512"/>
            <a:ext cx="4187805" cy="48270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84048" marR="0" indent="-384048" defTabSz="914400">
              <a:lnSpc>
                <a:spcPct val="94000"/>
              </a:lnSpc>
              <a:spcBef>
                <a:spcPts val="0"/>
              </a:spcBef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>
                <a:solidFill>
                  <a:schemeClr val="tx2"/>
                </a:solidFill>
                <a:effectLst/>
              </a:rPr>
              <a:t>Included in recent updates from MS Teams </a:t>
            </a:r>
          </a:p>
          <a:p>
            <a:pPr marL="384048" marR="0" indent="-384048" defTabSz="914400">
              <a:lnSpc>
                <a:spcPct val="94000"/>
              </a:lnSpc>
              <a:spcBef>
                <a:spcPts val="0"/>
              </a:spcBef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>
                <a:solidFill>
                  <a:schemeClr val="tx2"/>
                </a:solidFill>
                <a:effectLst/>
              </a:rPr>
              <a:t>Click the … on the meeting control bar, and select “Together Mode” to change your display of participants</a:t>
            </a:r>
          </a:p>
          <a:p>
            <a:pPr marL="384048" marR="0" indent="-384048" defTabSz="914400">
              <a:lnSpc>
                <a:spcPct val="94000"/>
              </a:lnSpc>
              <a:spcBef>
                <a:spcPts val="0"/>
              </a:spcBef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endParaRPr lang="en-US">
              <a:solidFill>
                <a:schemeClr val="tx2"/>
              </a:solidFill>
              <a:effectLst/>
            </a:endParaRPr>
          </a:p>
          <a:p>
            <a:pPr marL="384048" marR="0" indent="-384048" defTabSz="914400">
              <a:lnSpc>
                <a:spcPct val="94000"/>
              </a:lnSpc>
              <a:spcBef>
                <a:spcPts val="0"/>
              </a:spcBef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>
                <a:solidFill>
                  <a:schemeClr val="tx2"/>
                </a:solidFill>
                <a:effectLst/>
              </a:rPr>
              <a:t>Best for Teams meeting with </a:t>
            </a:r>
          </a:p>
          <a:p>
            <a:pPr marL="841248" lvl="1" indent="-384048" defTabSz="914400">
              <a:lnSpc>
                <a:spcPct val="94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sz="1600">
                <a:solidFill>
                  <a:schemeClr val="tx2"/>
                </a:solidFill>
                <a:effectLst/>
              </a:rPr>
              <a:t>4+ people using video cameras</a:t>
            </a:r>
          </a:p>
          <a:p>
            <a:pPr marL="841248" lvl="1" indent="-384048" defTabSz="914400">
              <a:lnSpc>
                <a:spcPct val="94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sz="1600">
                <a:solidFill>
                  <a:schemeClr val="tx2"/>
                </a:solidFill>
              </a:rPr>
              <a:t>no need for presentations, screen sharing, or white boards</a:t>
            </a:r>
            <a:endParaRPr lang="en-US" sz="1600">
              <a:solidFill>
                <a:schemeClr val="tx2"/>
              </a:solidFill>
              <a:effectLst/>
            </a:endParaRPr>
          </a:p>
          <a:p>
            <a:pPr marL="841248" lvl="1" indent="-384048" defTabSz="914400">
              <a:lnSpc>
                <a:spcPct val="94000"/>
              </a:lnSpc>
              <a:spcAft>
                <a:spcPts val="200"/>
              </a:spcAft>
              <a:buFont typeface="Wingdings" panose="05000000000000000000" pitchFamily="2" charset="2"/>
              <a:buChar char="ü"/>
            </a:pPr>
            <a:r>
              <a:rPr lang="en-US" sz="1600">
                <a:solidFill>
                  <a:schemeClr val="tx2"/>
                </a:solidFill>
              </a:rPr>
              <a:t>multiple people will be speaking or sharing</a:t>
            </a:r>
            <a:endParaRPr lang="en-US" sz="1600">
              <a:solidFill>
                <a:schemeClr val="tx2"/>
              </a:solidFill>
              <a:effectLst/>
            </a:endParaRPr>
          </a:p>
          <a:p>
            <a:pPr marL="384048" marR="0" indent="-384048" defTabSz="914400">
              <a:lnSpc>
                <a:spcPct val="94000"/>
              </a:lnSpc>
              <a:spcBef>
                <a:spcPts val="0"/>
              </a:spcBef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endParaRPr lang="en-US">
              <a:solidFill>
                <a:schemeClr val="tx2"/>
              </a:solidFill>
            </a:endParaRPr>
          </a:p>
          <a:p>
            <a:pPr marL="384048" marR="0" indent="-384048" defTabSz="914400">
              <a:lnSpc>
                <a:spcPct val="94000"/>
              </a:lnSpc>
              <a:spcBef>
                <a:spcPts val="0"/>
              </a:spcBef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endParaRPr lang="en-US">
              <a:solidFill>
                <a:schemeClr val="tx2"/>
              </a:solidFill>
            </a:endParaRPr>
          </a:p>
          <a:p>
            <a:pPr marL="384048" marR="0" indent="-384048" defTabSz="914400">
              <a:lnSpc>
                <a:spcPct val="94000"/>
              </a:lnSpc>
              <a:spcBef>
                <a:spcPts val="0"/>
              </a:spcBef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If you don’t yet see together mode:</a:t>
            </a:r>
          </a:p>
          <a:p>
            <a:pPr marL="841248" lvl="1" indent="-384048" defTabSz="914400">
              <a:lnSpc>
                <a:spcPct val="94000"/>
              </a:lnSpc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sz="1600">
                <a:solidFill>
                  <a:schemeClr val="tx2"/>
                </a:solidFill>
              </a:rPr>
              <a:t>Make sure you’re using the app</a:t>
            </a:r>
          </a:p>
          <a:p>
            <a:pPr marL="841248" lvl="1" indent="-384048" defTabSz="914400">
              <a:lnSpc>
                <a:spcPct val="94000"/>
              </a:lnSpc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sz="1600">
                <a:solidFill>
                  <a:schemeClr val="tx2"/>
                </a:solidFill>
              </a:rPr>
              <a:t>Check your Settings that you’ve got “Turn on new meeting experience” turned on. </a:t>
            </a:r>
            <a:br>
              <a:rPr lang="en-US" sz="1600">
                <a:solidFill>
                  <a:schemeClr val="tx2"/>
                </a:solidFill>
              </a:rPr>
            </a:br>
            <a:r>
              <a:rPr lang="en-US" sz="1600">
                <a:solidFill>
                  <a:schemeClr val="tx2"/>
                </a:solidFill>
              </a:rPr>
              <a:t>- </a:t>
            </a:r>
            <a:r>
              <a:rPr lang="en-US" sz="1600" i="1">
                <a:solidFill>
                  <a:schemeClr val="tx2"/>
                </a:solidFill>
              </a:rPr>
              <a:t>New meetings and calls will open in separate windows. </a:t>
            </a:r>
            <a:br>
              <a:rPr lang="en-US" sz="1600" i="1">
                <a:solidFill>
                  <a:schemeClr val="tx2"/>
                </a:solidFill>
              </a:rPr>
            </a:br>
            <a:r>
              <a:rPr lang="en-US" sz="1600" i="1">
                <a:solidFill>
                  <a:schemeClr val="tx2"/>
                </a:solidFill>
              </a:rPr>
              <a:t>- Requires restarting Teams.</a:t>
            </a:r>
          </a:p>
          <a:p>
            <a:pPr marL="384048" marR="0" indent="-384048" defTabSz="914400">
              <a:lnSpc>
                <a:spcPct val="94000"/>
              </a:lnSpc>
              <a:spcBef>
                <a:spcPts val="0"/>
              </a:spcBef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endParaRPr lang="en-US">
              <a:solidFill>
                <a:schemeClr val="tx2"/>
              </a:solidFill>
              <a:effectLst/>
            </a:endParaRPr>
          </a:p>
          <a:p>
            <a:pPr marL="384048" marR="0" indent="-384048" defTabSz="914400">
              <a:lnSpc>
                <a:spcPct val="94000"/>
              </a:lnSpc>
              <a:spcBef>
                <a:spcPts val="0"/>
              </a:spcBef>
              <a:spcAft>
                <a:spcPts val="200"/>
              </a:spcAft>
              <a:buFont typeface="Franklin Gothic Book" panose="020B0503020102020204" pitchFamily="34" charset="0"/>
              <a:buChar char="•"/>
            </a:pPr>
            <a:endParaRPr lang="en-US" dirty="0">
              <a:solidFill>
                <a:schemeClr val="tx2"/>
              </a:solidFill>
              <a:effectLst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A6AEC5-B328-432F-A817-7F232E6A9476}"/>
              </a:ext>
            </a:extLst>
          </p:cNvPr>
          <p:cNvSpPr txBox="1"/>
          <p:nvPr/>
        </p:nvSpPr>
        <p:spPr>
          <a:xfrm>
            <a:off x="1101172" y="5291847"/>
            <a:ext cx="65603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tx2"/>
                </a:solidFill>
              </a:rPr>
              <a:t>In “Together Mode” everyone is placed into the same setting, and everyone using this mode in the meeting sees the same view allowing for same experiences, facial cues (“looking” at a neighbor), and social “interactions” during the meeting (try tapping someone on the shoulder)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9202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6D7D7F0C-622D-4D84-A68D-C1AF54B634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43A5CE-DF78-47E2-8D6F-8B37A23CC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538" y="473614"/>
            <a:ext cx="4018839" cy="2035628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Bookmark Important Messages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FC4D9CD-A1FC-4A18-A85B-0D884DFA3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1" y="2764971"/>
            <a:ext cx="4010296" cy="3472543"/>
          </a:xfrm>
        </p:spPr>
        <p:txBody>
          <a:bodyPr>
            <a:normAutofit/>
          </a:bodyPr>
          <a:lstStyle/>
          <a:p>
            <a:pPr rtl="0" fontAlgn="base"/>
            <a:r>
              <a:rPr lang="en-US" sz="1500" b="0" i="0">
                <a:effectLst/>
                <a:latin typeface="Open Sans"/>
              </a:rPr>
              <a:t>You can bookmark any message so it’s easy to find later on</a:t>
            </a:r>
          </a:p>
          <a:p>
            <a:pPr rtl="0" fontAlgn="base"/>
            <a:r>
              <a:rPr lang="en-US" sz="1500" b="0" i="0">
                <a:effectLst/>
                <a:latin typeface="Open Sans"/>
              </a:rPr>
              <a:t>Click on the </a:t>
            </a:r>
            <a:r>
              <a:rPr lang="en-US" sz="1500" b="1" i="0">
                <a:effectLst/>
                <a:latin typeface="Segoe UI" panose="020B0502040204020203" pitchFamily="34" charset="0"/>
              </a:rPr>
              <a:t>three ellipse</a:t>
            </a:r>
            <a:r>
              <a:rPr lang="en-US" sz="1500" b="0" i="0">
                <a:effectLst/>
                <a:latin typeface="Open Sans"/>
              </a:rPr>
              <a:t> in the top corner of the message and select </a:t>
            </a:r>
            <a:r>
              <a:rPr lang="en-US" sz="1500" b="1" i="0">
                <a:effectLst/>
                <a:latin typeface="Segoe UI" panose="020B0502040204020203" pitchFamily="34" charset="0"/>
              </a:rPr>
              <a:t>Save this message</a:t>
            </a:r>
            <a:endParaRPr lang="en-US" sz="1500">
              <a:latin typeface="Open Sans"/>
            </a:endParaRPr>
          </a:p>
          <a:p>
            <a:pPr marL="0" indent="0" rtl="0" fontAlgn="base">
              <a:buNone/>
            </a:pPr>
            <a:endParaRPr lang="en-US" sz="1500" b="0" i="0">
              <a:effectLst/>
              <a:latin typeface="Open Sans"/>
            </a:endParaRPr>
          </a:p>
          <a:p>
            <a:pPr rtl="0" fontAlgn="base"/>
            <a:r>
              <a:rPr lang="en-US" sz="1500" b="0" i="0">
                <a:effectLst/>
                <a:latin typeface="Open Sans"/>
              </a:rPr>
              <a:t>Find Saved Messages under your profile</a:t>
            </a:r>
          </a:p>
          <a:p>
            <a:pPr rtl="0" fontAlgn="base"/>
            <a:endParaRPr lang="en-US" sz="1500">
              <a:latin typeface="Open Sans"/>
            </a:endParaRPr>
          </a:p>
          <a:p>
            <a:pPr rtl="0" fontAlgn="base"/>
            <a:r>
              <a:rPr lang="en-US" sz="1500" b="0" i="0">
                <a:effectLst/>
                <a:latin typeface="Open Sans"/>
              </a:rPr>
              <a:t>Or use the /Saved (slash command in search) to see the saved list</a:t>
            </a:r>
            <a:endParaRPr lang="en-US" sz="1500" b="0" i="0">
              <a:effectLst/>
              <a:latin typeface="Segoe UI" panose="020B0502040204020203" pitchFamily="34" charset="0"/>
            </a:endParaRPr>
          </a:p>
          <a:p>
            <a:endParaRPr lang="en-US" sz="15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2A2E7B6-CE50-4B96-A981-2A0250732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7FE22F-40E8-43F6-BA74-62894FE765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68"/>
          <a:stretch/>
        </p:blipFill>
        <p:spPr>
          <a:xfrm>
            <a:off x="6421029" y="5351105"/>
            <a:ext cx="5604765" cy="6103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846DEF-5C87-4FDD-BF68-061D58E5C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9691" y="896573"/>
            <a:ext cx="3544038" cy="15150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AA157B-8A59-491B-8037-FCECB38456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5715" y="2802390"/>
            <a:ext cx="2734622" cy="1914234"/>
          </a:xfrm>
          <a:prstGeom prst="rect">
            <a:avLst/>
          </a:prstGeom>
        </p:spPr>
      </p:pic>
      <p:pic>
        <p:nvPicPr>
          <p:cNvPr id="18" name="Graphic 17" descr="Bookmark">
            <a:extLst>
              <a:ext uri="{FF2B5EF4-FFF2-40B4-BE49-F238E27FC236}">
                <a16:creationId xmlns:a16="http://schemas.microsoft.com/office/drawing/2014/main" id="{9A1E9F81-0652-40EE-AF43-3D70905E2B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64560" y="248615"/>
            <a:ext cx="1031654" cy="1031654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68F9607-B496-47E9-BE57-23467B927EC9}"/>
              </a:ext>
            </a:extLst>
          </p:cNvPr>
          <p:cNvCxnSpPr>
            <a:cxnSpLocks/>
          </p:cNvCxnSpPr>
          <p:nvPr/>
        </p:nvCxnSpPr>
        <p:spPr>
          <a:xfrm flipV="1">
            <a:off x="4589232" y="4244159"/>
            <a:ext cx="4489454" cy="404774"/>
          </a:xfrm>
          <a:prstGeom prst="straightConnector1">
            <a:avLst/>
          </a:prstGeom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3BEAAFB-91D6-43EA-87F6-909799A21DB2}"/>
              </a:ext>
            </a:extLst>
          </p:cNvPr>
          <p:cNvCxnSpPr>
            <a:cxnSpLocks/>
          </p:cNvCxnSpPr>
          <p:nvPr/>
        </p:nvCxnSpPr>
        <p:spPr>
          <a:xfrm flipV="1">
            <a:off x="4414611" y="2509618"/>
            <a:ext cx="2560022" cy="1109309"/>
          </a:xfrm>
          <a:prstGeom prst="straightConnector1">
            <a:avLst/>
          </a:prstGeom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9731BC9-2EC4-4B59-8EE3-5045877CCD3E}"/>
              </a:ext>
            </a:extLst>
          </p:cNvPr>
          <p:cNvCxnSpPr>
            <a:cxnSpLocks/>
          </p:cNvCxnSpPr>
          <p:nvPr/>
        </p:nvCxnSpPr>
        <p:spPr>
          <a:xfrm>
            <a:off x="4310743" y="5451438"/>
            <a:ext cx="1959428" cy="188917"/>
          </a:xfrm>
          <a:prstGeom prst="straightConnector1">
            <a:avLst/>
          </a:prstGeom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299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8FD977A-6297-40AB-BF8A-EA986A2A029D}"/>
              </a:ext>
            </a:extLst>
          </p:cNvPr>
          <p:cNvSpPr txBox="1"/>
          <p:nvPr/>
        </p:nvSpPr>
        <p:spPr>
          <a:xfrm>
            <a:off x="1067067" y="1359566"/>
            <a:ext cx="9656647" cy="17661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Under your profile picture, choose Settings and General, 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there,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specify your layout as “List” instead of “Grid” to keep you from having to click into your teams listings in a clumsy way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Once you are showing your teams and channels in List mode, you can also PIN your important channels, so they show at the top of the list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817289D9-47E8-40E3-B9DE-261CE4C18968}"/>
              </a:ext>
            </a:extLst>
          </p:cNvPr>
          <p:cNvSpPr txBox="1">
            <a:spLocks/>
          </p:cNvSpPr>
          <p:nvPr/>
        </p:nvSpPr>
        <p:spPr>
          <a:xfrm>
            <a:off x="1067067" y="437766"/>
            <a:ext cx="10857320" cy="14859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Show Teams in List View instead of Grid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070A5D-D3EA-4BD6-AD87-CE1803853A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559" y="3261049"/>
            <a:ext cx="5797752" cy="332669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8DBE341-73EF-413D-8F24-272909B14AD8}"/>
              </a:ext>
            </a:extLst>
          </p:cNvPr>
          <p:cNvCxnSpPr>
            <a:cxnSpLocks/>
          </p:cNvCxnSpPr>
          <p:nvPr/>
        </p:nvCxnSpPr>
        <p:spPr>
          <a:xfrm flipH="1">
            <a:off x="7821040" y="5095709"/>
            <a:ext cx="2727634" cy="805450"/>
          </a:xfrm>
          <a:prstGeom prst="straightConnector1">
            <a:avLst/>
          </a:prstGeom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412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8FD977A-6297-40AB-BF8A-EA986A2A029D}"/>
              </a:ext>
            </a:extLst>
          </p:cNvPr>
          <p:cNvSpPr txBox="1"/>
          <p:nvPr/>
        </p:nvSpPr>
        <p:spPr>
          <a:xfrm>
            <a:off x="1067068" y="1359566"/>
            <a:ext cx="6048938" cy="3855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Cleanest to use Pinned Channels is when showing your Teams in list view (see prior tip)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viewing your channels, click the … ellipses in the top corner and choose Pin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pinned channels will show up in a “pinned” section at the top of your teams list.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can do the same with any Chat, and when viewing your chat list, the Pinned ones show on the top.</a:t>
            </a: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817289D9-47E8-40E3-B9DE-261CE4C18968}"/>
              </a:ext>
            </a:extLst>
          </p:cNvPr>
          <p:cNvSpPr txBox="1">
            <a:spLocks/>
          </p:cNvSpPr>
          <p:nvPr/>
        </p:nvSpPr>
        <p:spPr>
          <a:xfrm>
            <a:off x="1067068" y="433101"/>
            <a:ext cx="10857320" cy="14859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Pin Channels and Chats Regularly Used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7DC56E-B8EC-4FCC-8DEA-9C77E564C9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9742" y="1359566"/>
            <a:ext cx="3955511" cy="45246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720F8EC-C920-4B28-97E7-9200ACC9FC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1179"/>
          <a:stretch/>
        </p:blipFill>
        <p:spPr>
          <a:xfrm>
            <a:off x="5806018" y="4244579"/>
            <a:ext cx="3319036" cy="256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307330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6377351-63A1-4C2E-8C9A-66CDD70F1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1F006B4-A9E1-4F39-85C8-FB836F9193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3CD65D-61A5-43C9-A837-6EC73C7DA8AB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16c05727-aa75-4e4a-9b5f-8a80a1165891"/>
    <ds:schemaRef ds:uri="71af3243-3dd4-4a8d-8c0d-dd76da1f02a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388</Words>
  <Application>Microsoft Office PowerPoint</Application>
  <PresentationFormat>Widescreen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Franklin Gothic Book</vt:lpstr>
      <vt:lpstr>Open Sans</vt:lpstr>
      <vt:lpstr>Segoe UI</vt:lpstr>
      <vt:lpstr>Wingdings</vt:lpstr>
      <vt:lpstr>Crop</vt:lpstr>
      <vt:lpstr>IT Partners</vt:lpstr>
      <vt:lpstr>MS Teams</vt:lpstr>
      <vt:lpstr>For Large Meetings, Try “Together Mode”</vt:lpstr>
      <vt:lpstr>Bookmark Important Messages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Partners</dc:title>
  <dc:creator>Bergert, Stacy</dc:creator>
  <cp:lastModifiedBy>Bergert, Stacy</cp:lastModifiedBy>
  <cp:revision>1</cp:revision>
  <dcterms:created xsi:type="dcterms:W3CDTF">2020-09-18T16:26:04Z</dcterms:created>
  <dcterms:modified xsi:type="dcterms:W3CDTF">2020-09-24T19:14:54Z</dcterms:modified>
</cp:coreProperties>
</file>